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3"/>
  </p:notesMasterIdLst>
  <p:sldIdLst>
    <p:sldId id="261" r:id="rId2"/>
  </p:sldIdLst>
  <p:sldSz cx="7559675" cy="10691813"/>
  <p:notesSz cx="6805613" cy="9939338"/>
  <p:defaultTextStyle>
    <a:defPPr>
      <a:defRPr lang="ja-JP"/>
    </a:defPPr>
    <a:lvl1pPr marL="0" algn="l" defTabSz="995207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1pPr>
    <a:lvl2pPr marL="497603" algn="l" defTabSz="995207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2pPr>
    <a:lvl3pPr marL="995207" algn="l" defTabSz="995207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3pPr>
    <a:lvl4pPr marL="1492810" algn="l" defTabSz="995207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4pPr>
    <a:lvl5pPr marL="1990414" algn="l" defTabSz="995207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5pPr>
    <a:lvl6pPr marL="2488016" algn="l" defTabSz="995207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6pPr>
    <a:lvl7pPr marL="2985620" algn="l" defTabSz="995207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7pPr>
    <a:lvl8pPr marL="3483224" algn="l" defTabSz="995207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8pPr>
    <a:lvl9pPr marL="3980826" algn="l" defTabSz="995207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4FA1"/>
    <a:srgbClr val="33CCCC"/>
    <a:srgbClr val="009999"/>
    <a:srgbClr val="E94708"/>
    <a:srgbClr val="906E30"/>
    <a:srgbClr val="82582D"/>
    <a:srgbClr val="A4723A"/>
    <a:srgbClr val="664724"/>
    <a:srgbClr val="645226"/>
    <a:srgbClr val="6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46" autoAdjust="0"/>
    <p:restoredTop sz="94660"/>
  </p:normalViewPr>
  <p:slideViewPr>
    <p:cSldViewPr snapToGrid="0">
      <p:cViewPr>
        <p:scale>
          <a:sx n="75" d="100"/>
          <a:sy n="75" d="100"/>
        </p:scale>
        <p:origin x="1968" y="-1614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098" cy="498693"/>
          </a:xfrm>
          <a:prstGeom prst="rect">
            <a:avLst/>
          </a:prstGeom>
        </p:spPr>
        <p:txBody>
          <a:bodyPr vert="horz" lIns="91560" tIns="45780" rIns="91560" bIns="45780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42" y="0"/>
            <a:ext cx="2949098" cy="498693"/>
          </a:xfrm>
          <a:prstGeom prst="rect">
            <a:avLst/>
          </a:prstGeom>
        </p:spPr>
        <p:txBody>
          <a:bodyPr vert="horz" lIns="91560" tIns="45780" rIns="91560" bIns="45780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1425"/>
            <a:ext cx="23701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0" tIns="45780" rIns="91560" bIns="4578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560" tIns="45780" rIns="91560" bIns="4578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9"/>
            <a:ext cx="2949098" cy="498692"/>
          </a:xfrm>
          <a:prstGeom prst="rect">
            <a:avLst/>
          </a:prstGeom>
        </p:spPr>
        <p:txBody>
          <a:bodyPr vert="horz" lIns="91560" tIns="45780" rIns="91560" bIns="45780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42" y="9440649"/>
            <a:ext cx="2949098" cy="498692"/>
          </a:xfrm>
          <a:prstGeom prst="rect">
            <a:avLst/>
          </a:prstGeom>
        </p:spPr>
        <p:txBody>
          <a:bodyPr vert="horz" lIns="91560" tIns="45780" rIns="91560" bIns="45780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2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603" algn="l" defTabSz="9952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207" algn="l" defTabSz="9952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2810" algn="l" defTabSz="9952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0414" algn="l" defTabSz="9952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016" algn="l" defTabSz="9952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5620" algn="l" defTabSz="9952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3224" algn="l" defTabSz="9952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0826" algn="l" defTabSz="9952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8"/>
            <a:ext cx="6425724" cy="3722334"/>
          </a:xfrm>
          <a:prstGeom prst="rect">
            <a:avLst/>
          </a:prstGeo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984"/>
            </a:lvl1pPr>
            <a:lvl2pPr marL="377952" indent="0" algn="ctr">
              <a:buNone/>
              <a:defRPr sz="1654"/>
            </a:lvl2pPr>
            <a:lvl3pPr marL="755904" indent="0" algn="ctr">
              <a:buNone/>
              <a:defRPr sz="1488"/>
            </a:lvl3pPr>
            <a:lvl4pPr marL="1133855" indent="0" algn="ctr">
              <a:buNone/>
              <a:defRPr sz="1323"/>
            </a:lvl4pPr>
            <a:lvl5pPr marL="1511808" indent="0" algn="ctr">
              <a:buNone/>
              <a:defRPr sz="1323"/>
            </a:lvl5pPr>
            <a:lvl6pPr marL="1889759" indent="0" algn="ctr">
              <a:buNone/>
              <a:defRPr sz="1323"/>
            </a:lvl6pPr>
            <a:lvl7pPr marL="2267712" indent="0" algn="ctr">
              <a:buNone/>
              <a:defRPr sz="1323"/>
            </a:lvl7pPr>
            <a:lvl8pPr marL="2645664" indent="0" algn="ctr">
              <a:buNone/>
              <a:defRPr sz="1323"/>
            </a:lvl8pPr>
            <a:lvl9pPr marL="3023615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0135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429" y="9909106"/>
            <a:ext cx="2552818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8694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133" y="569528"/>
            <a:ext cx="6519409" cy="2066472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0133" y="2846068"/>
            <a:ext cx="6519409" cy="6784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0135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429" y="9909106"/>
            <a:ext cx="2552818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8694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2" y="569244"/>
            <a:ext cx="1630055" cy="9060817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33" y="569244"/>
            <a:ext cx="4795668" cy="90608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0135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429" y="9909106"/>
            <a:ext cx="2552818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8694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133" y="569528"/>
            <a:ext cx="6519409" cy="2066472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133" y="2846068"/>
            <a:ext cx="6519409" cy="6784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0135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429" y="9909106"/>
            <a:ext cx="2552818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8694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8" y="2665535"/>
            <a:ext cx="6520219" cy="4447497"/>
          </a:xfrm>
          <a:prstGeom prst="rect">
            <a:avLst/>
          </a:prstGeo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8" y="7155103"/>
            <a:ext cx="6520219" cy="23388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5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590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85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0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75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71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66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61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0135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429" y="9909106"/>
            <a:ext cx="2552818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8694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133" y="569528"/>
            <a:ext cx="6519409" cy="2066472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9" y="2846199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7" y="2846199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20135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429" y="9909106"/>
            <a:ext cx="2552818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8694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8" y="569243"/>
            <a:ext cx="6520219" cy="2066589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1"/>
            <a:ext cx="3198096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52" indent="0">
              <a:buNone/>
              <a:defRPr sz="1654" b="1"/>
            </a:lvl2pPr>
            <a:lvl3pPr marL="755904" indent="0">
              <a:buNone/>
              <a:defRPr sz="1488" b="1"/>
            </a:lvl3pPr>
            <a:lvl4pPr marL="1133855" indent="0">
              <a:buNone/>
              <a:defRPr sz="1323" b="1"/>
            </a:lvl4pPr>
            <a:lvl5pPr marL="1511808" indent="0">
              <a:buNone/>
              <a:defRPr sz="1323" b="1"/>
            </a:lvl5pPr>
            <a:lvl6pPr marL="1889759" indent="0">
              <a:buNone/>
              <a:defRPr sz="1323" b="1"/>
            </a:lvl6pPr>
            <a:lvl7pPr marL="2267712" indent="0">
              <a:buNone/>
              <a:defRPr sz="1323" b="1"/>
            </a:lvl7pPr>
            <a:lvl8pPr marL="2645664" indent="0">
              <a:buNone/>
              <a:defRPr sz="1323" b="1"/>
            </a:lvl8pPr>
            <a:lvl9pPr marL="3023615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4"/>
            <a:ext cx="3198096" cy="57443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91" y="2620981"/>
            <a:ext cx="3213846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52" indent="0">
              <a:buNone/>
              <a:defRPr sz="1654" b="1"/>
            </a:lvl2pPr>
            <a:lvl3pPr marL="755904" indent="0">
              <a:buNone/>
              <a:defRPr sz="1488" b="1"/>
            </a:lvl3pPr>
            <a:lvl4pPr marL="1133855" indent="0">
              <a:buNone/>
              <a:defRPr sz="1323" b="1"/>
            </a:lvl4pPr>
            <a:lvl5pPr marL="1511808" indent="0">
              <a:buNone/>
              <a:defRPr sz="1323" b="1"/>
            </a:lvl5pPr>
            <a:lvl6pPr marL="1889759" indent="0">
              <a:buNone/>
              <a:defRPr sz="1323" b="1"/>
            </a:lvl6pPr>
            <a:lvl7pPr marL="2267712" indent="0">
              <a:buNone/>
              <a:defRPr sz="1323" b="1"/>
            </a:lvl7pPr>
            <a:lvl8pPr marL="2645664" indent="0">
              <a:buNone/>
              <a:defRPr sz="1323" b="1"/>
            </a:lvl8pPr>
            <a:lvl9pPr marL="3023615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91" y="3905484"/>
            <a:ext cx="3213846" cy="57443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20135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429" y="9909106"/>
            <a:ext cx="2552818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8694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133" y="569528"/>
            <a:ext cx="6519409" cy="2066472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20135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429" y="9909106"/>
            <a:ext cx="2552818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8694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20135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429" y="9909106"/>
            <a:ext cx="2552818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8694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9" y="712789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52" y="1539429"/>
            <a:ext cx="3827086" cy="7598118"/>
          </a:xfrm>
          <a:prstGeom prst="rect">
            <a:avLst/>
          </a:prstGeom>
        </p:spPr>
        <p:txBody>
          <a:bodyPr/>
          <a:lstStyle>
            <a:lvl1pPr>
              <a:defRPr sz="2645"/>
            </a:lvl1pPr>
            <a:lvl2pPr>
              <a:defRPr sz="2316"/>
            </a:lvl2pPr>
            <a:lvl3pPr>
              <a:defRPr sz="1984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9" y="3207548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52" indent="0">
              <a:buNone/>
              <a:defRPr sz="1157"/>
            </a:lvl2pPr>
            <a:lvl3pPr marL="755904" indent="0">
              <a:buNone/>
              <a:defRPr sz="992"/>
            </a:lvl3pPr>
            <a:lvl4pPr marL="1133855" indent="0">
              <a:buNone/>
              <a:defRPr sz="826"/>
            </a:lvl4pPr>
            <a:lvl5pPr marL="1511808" indent="0">
              <a:buNone/>
              <a:defRPr sz="826"/>
            </a:lvl5pPr>
            <a:lvl6pPr marL="1889759" indent="0">
              <a:buNone/>
              <a:defRPr sz="826"/>
            </a:lvl6pPr>
            <a:lvl7pPr marL="2267712" indent="0">
              <a:buNone/>
              <a:defRPr sz="826"/>
            </a:lvl7pPr>
            <a:lvl8pPr marL="2645664" indent="0">
              <a:buNone/>
              <a:defRPr sz="826"/>
            </a:lvl8pPr>
            <a:lvl9pPr marL="3023615" indent="0">
              <a:buNone/>
              <a:defRPr sz="82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20135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429" y="9909106"/>
            <a:ext cx="2552818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8694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9" y="712789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52" y="1539429"/>
            <a:ext cx="3827086" cy="759811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645"/>
            </a:lvl1pPr>
            <a:lvl2pPr marL="377952" indent="0">
              <a:buNone/>
              <a:defRPr sz="2316"/>
            </a:lvl2pPr>
            <a:lvl3pPr marL="755904" indent="0">
              <a:buNone/>
              <a:defRPr sz="1984"/>
            </a:lvl3pPr>
            <a:lvl4pPr marL="1133855" indent="0">
              <a:buNone/>
              <a:defRPr sz="1654"/>
            </a:lvl4pPr>
            <a:lvl5pPr marL="1511808" indent="0">
              <a:buNone/>
              <a:defRPr sz="1654"/>
            </a:lvl5pPr>
            <a:lvl6pPr marL="1889759" indent="0">
              <a:buNone/>
              <a:defRPr sz="1654"/>
            </a:lvl6pPr>
            <a:lvl7pPr marL="2267712" indent="0">
              <a:buNone/>
              <a:defRPr sz="1654"/>
            </a:lvl7pPr>
            <a:lvl8pPr marL="2645664" indent="0">
              <a:buNone/>
              <a:defRPr sz="1654"/>
            </a:lvl8pPr>
            <a:lvl9pPr marL="3023615" indent="0">
              <a:buNone/>
              <a:defRPr sz="1654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9" y="3207548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52" indent="0">
              <a:buNone/>
              <a:defRPr sz="1157"/>
            </a:lvl2pPr>
            <a:lvl3pPr marL="755904" indent="0">
              <a:buNone/>
              <a:defRPr sz="992"/>
            </a:lvl3pPr>
            <a:lvl4pPr marL="1133855" indent="0">
              <a:buNone/>
              <a:defRPr sz="826"/>
            </a:lvl4pPr>
            <a:lvl5pPr marL="1511808" indent="0">
              <a:buNone/>
              <a:defRPr sz="826"/>
            </a:lvl5pPr>
            <a:lvl6pPr marL="1889759" indent="0">
              <a:buNone/>
              <a:defRPr sz="826"/>
            </a:lvl6pPr>
            <a:lvl7pPr marL="2267712" indent="0">
              <a:buNone/>
              <a:defRPr sz="826"/>
            </a:lvl7pPr>
            <a:lvl8pPr marL="2645664" indent="0">
              <a:buNone/>
              <a:defRPr sz="826"/>
            </a:lvl8pPr>
            <a:lvl9pPr marL="3023615" indent="0">
              <a:buNone/>
              <a:defRPr sz="82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20135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429" y="9909106"/>
            <a:ext cx="2552818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8694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54711" rtl="0" fontAlgn="base">
        <a:lnSpc>
          <a:spcPct val="90000"/>
        </a:lnSpc>
        <a:spcBef>
          <a:spcPct val="0"/>
        </a:spcBef>
        <a:spcAft>
          <a:spcPct val="0"/>
        </a:spcAft>
        <a:defRPr kumimoji="1" sz="3597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4711" rtl="0" fontAlgn="base">
        <a:lnSpc>
          <a:spcPct val="90000"/>
        </a:lnSpc>
        <a:spcBef>
          <a:spcPct val="0"/>
        </a:spcBef>
        <a:spcAft>
          <a:spcPct val="0"/>
        </a:spcAft>
        <a:defRPr kumimoji="1" sz="3597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54711" rtl="0" fontAlgn="base">
        <a:lnSpc>
          <a:spcPct val="90000"/>
        </a:lnSpc>
        <a:spcBef>
          <a:spcPct val="0"/>
        </a:spcBef>
        <a:spcAft>
          <a:spcPct val="0"/>
        </a:spcAft>
        <a:defRPr kumimoji="1" sz="3597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54711" rtl="0" fontAlgn="base">
        <a:lnSpc>
          <a:spcPct val="90000"/>
        </a:lnSpc>
        <a:spcBef>
          <a:spcPct val="0"/>
        </a:spcBef>
        <a:spcAft>
          <a:spcPct val="0"/>
        </a:spcAft>
        <a:defRPr kumimoji="1" sz="3597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54711" rtl="0" fontAlgn="base">
        <a:lnSpc>
          <a:spcPct val="90000"/>
        </a:lnSpc>
        <a:spcBef>
          <a:spcPct val="0"/>
        </a:spcBef>
        <a:spcAft>
          <a:spcPct val="0"/>
        </a:spcAft>
        <a:defRPr kumimoji="1" sz="3597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44493" algn="l" defTabSz="754711" rtl="0" fontAlgn="base">
        <a:lnSpc>
          <a:spcPct val="90000"/>
        </a:lnSpc>
        <a:spcBef>
          <a:spcPct val="0"/>
        </a:spcBef>
        <a:spcAft>
          <a:spcPct val="0"/>
        </a:spcAft>
        <a:defRPr kumimoji="1" sz="3597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888985" algn="l" defTabSz="754711" rtl="0" fontAlgn="base">
        <a:lnSpc>
          <a:spcPct val="90000"/>
        </a:lnSpc>
        <a:spcBef>
          <a:spcPct val="0"/>
        </a:spcBef>
        <a:spcAft>
          <a:spcPct val="0"/>
        </a:spcAft>
        <a:defRPr kumimoji="1" sz="3597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33477" algn="l" defTabSz="754711" rtl="0" fontAlgn="base">
        <a:lnSpc>
          <a:spcPct val="90000"/>
        </a:lnSpc>
        <a:spcBef>
          <a:spcPct val="0"/>
        </a:spcBef>
        <a:spcAft>
          <a:spcPct val="0"/>
        </a:spcAft>
        <a:defRPr kumimoji="1" sz="3597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777970" algn="l" defTabSz="754711" rtl="0" fontAlgn="base">
        <a:lnSpc>
          <a:spcPct val="90000"/>
        </a:lnSpc>
        <a:spcBef>
          <a:spcPct val="0"/>
        </a:spcBef>
        <a:spcAft>
          <a:spcPct val="0"/>
        </a:spcAft>
        <a:defRPr kumimoji="1" sz="3597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88292" indent="-188292" algn="l" defTabSz="754711" rtl="0" fontAlgn="base">
        <a:lnSpc>
          <a:spcPct val="90000"/>
        </a:lnSpc>
        <a:spcBef>
          <a:spcPts val="826"/>
        </a:spcBef>
        <a:spcAft>
          <a:spcPct val="0"/>
        </a:spcAft>
        <a:buFont typeface="Arial" pitchFamily="34" charset="0"/>
        <a:buChar char="•"/>
        <a:defRPr kumimoji="1" sz="2236" kern="1200">
          <a:solidFill>
            <a:schemeClr val="tx1"/>
          </a:solidFill>
          <a:latin typeface="+mn-lt"/>
          <a:ea typeface="+mn-ea"/>
          <a:cs typeface="+mn-cs"/>
        </a:defRPr>
      </a:lvl1pPr>
      <a:lvl2pPr marL="566420" indent="-188292" algn="l" defTabSz="754711" rtl="0" fontAlgn="base">
        <a:lnSpc>
          <a:spcPct val="90000"/>
        </a:lnSpc>
        <a:spcBef>
          <a:spcPts val="413"/>
        </a:spcBef>
        <a:spcAft>
          <a:spcPct val="0"/>
        </a:spcAft>
        <a:buFont typeface="Arial" pitchFamily="34" charset="0"/>
        <a:buChar char="•"/>
        <a:defRPr kumimoji="1" sz="1944" kern="1200">
          <a:solidFill>
            <a:schemeClr val="tx1"/>
          </a:solidFill>
          <a:latin typeface="+mn-lt"/>
          <a:ea typeface="+mn-ea"/>
          <a:cs typeface="+mn-cs"/>
        </a:defRPr>
      </a:lvl2pPr>
      <a:lvl3pPr marL="944546" indent="-188292" algn="l" defTabSz="754711" rtl="0" fontAlgn="base">
        <a:lnSpc>
          <a:spcPct val="90000"/>
        </a:lnSpc>
        <a:spcBef>
          <a:spcPts val="413"/>
        </a:spcBef>
        <a:spcAft>
          <a:spcPct val="0"/>
        </a:spcAft>
        <a:buFont typeface="Arial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673" indent="-188292" algn="l" defTabSz="754711" rtl="0" fontAlgn="base">
        <a:lnSpc>
          <a:spcPct val="90000"/>
        </a:lnSpc>
        <a:spcBef>
          <a:spcPts val="413"/>
        </a:spcBef>
        <a:spcAft>
          <a:spcPct val="0"/>
        </a:spcAft>
        <a:buFont typeface="Arial" pitchFamily="34" charset="0"/>
        <a:buChar char="•"/>
        <a:defRPr kumimoji="1" sz="1458" kern="1200">
          <a:solidFill>
            <a:schemeClr val="tx1"/>
          </a:solidFill>
          <a:latin typeface="+mn-lt"/>
          <a:ea typeface="+mn-ea"/>
          <a:cs typeface="+mn-cs"/>
        </a:defRPr>
      </a:lvl4pPr>
      <a:lvl5pPr marL="1699258" indent="-188292" algn="l" defTabSz="754711" rtl="0" fontAlgn="base">
        <a:lnSpc>
          <a:spcPct val="90000"/>
        </a:lnSpc>
        <a:spcBef>
          <a:spcPts val="413"/>
        </a:spcBef>
        <a:spcAft>
          <a:spcPct val="0"/>
        </a:spcAft>
        <a:buFont typeface="Arial" pitchFamily="34" charset="0"/>
        <a:buChar char="•"/>
        <a:defRPr kumimoji="1" sz="1458" kern="1200">
          <a:solidFill>
            <a:schemeClr val="tx1"/>
          </a:solidFill>
          <a:latin typeface="+mn-lt"/>
          <a:ea typeface="+mn-ea"/>
          <a:cs typeface="+mn-cs"/>
        </a:defRPr>
      </a:lvl5pPr>
      <a:lvl6pPr marL="2078736" indent="-188976" algn="l" defTabSz="75590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688" indent="-188976" algn="l" defTabSz="75590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8976" algn="l" defTabSz="75590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592" indent="-188976" algn="l" defTabSz="75590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0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52" algn="l" defTabSz="75590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04" algn="l" defTabSz="75590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855" algn="l" defTabSz="75590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08" algn="l" defTabSz="75590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759" algn="l" defTabSz="75590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712" algn="l" defTabSz="75590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664" algn="l" defTabSz="75590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615" algn="l" defTabSz="75590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481263" y="581351"/>
            <a:ext cx="6580238" cy="9522501"/>
          </a:xfrm>
          <a:prstGeom prst="roundRect">
            <a:avLst>
              <a:gd name="adj" fmla="val 3581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8901" tIns="44451" rIns="88901" bIns="4445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750"/>
          </a:p>
        </p:txBody>
      </p:sp>
      <p:grpSp>
        <p:nvGrpSpPr>
          <p:cNvPr id="26" name="図形グループ 267"/>
          <p:cNvGrpSpPr/>
          <p:nvPr/>
        </p:nvGrpSpPr>
        <p:grpSpPr>
          <a:xfrm>
            <a:off x="4088375" y="7232073"/>
            <a:ext cx="5238465" cy="2829246"/>
            <a:chOff x="1411381" y="2355229"/>
            <a:chExt cx="4524944" cy="4000965"/>
          </a:xfrm>
        </p:grpSpPr>
        <p:grpSp>
          <p:nvGrpSpPr>
            <p:cNvPr id="27" name="図形グループ 271"/>
            <p:cNvGrpSpPr/>
            <p:nvPr/>
          </p:nvGrpSpPr>
          <p:grpSpPr>
            <a:xfrm>
              <a:off x="1411381" y="2704236"/>
              <a:ext cx="2389941" cy="3651958"/>
              <a:chOff x="1411381" y="2704236"/>
              <a:chExt cx="2389941" cy="3651958"/>
            </a:xfrm>
          </p:grpSpPr>
          <p:sp>
            <p:nvSpPr>
              <p:cNvPr id="48" name="正方形/長方形 47"/>
              <p:cNvSpPr/>
              <p:nvPr/>
            </p:nvSpPr>
            <p:spPr>
              <a:xfrm>
                <a:off x="2444366" y="5348317"/>
                <a:ext cx="1295988" cy="971991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76200" cmpd="sng">
                <a:solidFill>
                  <a:srgbClr val="000000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12"/>
              </a:p>
            </p:txBody>
          </p:sp>
          <p:grpSp>
            <p:nvGrpSpPr>
              <p:cNvPr id="49" name="図形グループ 277"/>
              <p:cNvGrpSpPr/>
              <p:nvPr/>
            </p:nvGrpSpPr>
            <p:grpSpPr>
              <a:xfrm>
                <a:off x="2444366" y="6068312"/>
                <a:ext cx="949073" cy="251996"/>
                <a:chOff x="2444366" y="6068312"/>
                <a:chExt cx="949073" cy="251996"/>
              </a:xfrm>
            </p:grpSpPr>
            <p:sp>
              <p:nvSpPr>
                <p:cNvPr id="172" name="正方形/長方形 171"/>
                <p:cNvSpPr/>
                <p:nvPr/>
              </p:nvSpPr>
              <p:spPr>
                <a:xfrm rot="10800000" flipH="1">
                  <a:off x="2444366" y="6068312"/>
                  <a:ext cx="949073" cy="251996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grpSp>
              <p:nvGrpSpPr>
                <p:cNvPr id="173" name="図形グループ 417"/>
                <p:cNvGrpSpPr>
                  <a:grpSpLocks noChangeAspect="1"/>
                </p:cNvGrpSpPr>
                <p:nvPr/>
              </p:nvGrpSpPr>
              <p:grpSpPr>
                <a:xfrm rot="10800000" flipH="1">
                  <a:off x="3078111" y="6096372"/>
                  <a:ext cx="288000" cy="161258"/>
                  <a:chOff x="6376044" y="1979146"/>
                  <a:chExt cx="576000" cy="322516"/>
                </a:xfrm>
                <a:solidFill>
                  <a:srgbClr val="FFFFFF"/>
                </a:solidFill>
              </p:grpSpPr>
              <p:sp>
                <p:nvSpPr>
                  <p:cNvPr id="183" name="角丸四角形 182"/>
                  <p:cNvSpPr/>
                  <p:nvPr/>
                </p:nvSpPr>
                <p:spPr>
                  <a:xfrm>
                    <a:off x="6376044" y="1979146"/>
                    <a:ext cx="576000" cy="322516"/>
                  </a:xfrm>
                  <a:prstGeom prst="roundRect">
                    <a:avLst>
                      <a:gd name="adj" fmla="val 19067"/>
                    </a:avLst>
                  </a:prstGeom>
                  <a:grpFill/>
                  <a:ln w="3175" cmpd="sng">
                    <a:solidFill>
                      <a:srgbClr val="00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sp>
                <p:nvSpPr>
                  <p:cNvPr id="184" name="角丸四角形 183"/>
                  <p:cNvSpPr/>
                  <p:nvPr/>
                </p:nvSpPr>
                <p:spPr>
                  <a:xfrm>
                    <a:off x="6376044" y="2049664"/>
                    <a:ext cx="576000" cy="251998"/>
                  </a:xfrm>
                  <a:prstGeom prst="roundRect">
                    <a:avLst>
                      <a:gd name="adj" fmla="val 20735"/>
                    </a:avLst>
                  </a:prstGeom>
                  <a:grpFill/>
                  <a:ln w="3175" cmpd="sng">
                    <a:solidFill>
                      <a:srgbClr val="00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sp>
                <p:nvSpPr>
                  <p:cNvPr id="185" name="円/楕円 429"/>
                  <p:cNvSpPr/>
                  <p:nvPr/>
                </p:nvSpPr>
                <p:spPr>
                  <a:xfrm>
                    <a:off x="6592044" y="1997295"/>
                    <a:ext cx="144000" cy="144000"/>
                  </a:xfrm>
                  <a:prstGeom prst="ellipse">
                    <a:avLst/>
                  </a:prstGeom>
                  <a:grpFill/>
                  <a:ln w="3175" cmpd="sng">
                    <a:solidFill>
                      <a:srgbClr val="00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</p:grpSp>
            <p:grpSp>
              <p:nvGrpSpPr>
                <p:cNvPr id="174" name="図形グループ 418"/>
                <p:cNvGrpSpPr>
                  <a:grpSpLocks noChangeAspect="1"/>
                </p:cNvGrpSpPr>
                <p:nvPr/>
              </p:nvGrpSpPr>
              <p:grpSpPr>
                <a:xfrm rot="10800000" flipH="1">
                  <a:off x="2525716" y="6096372"/>
                  <a:ext cx="216000" cy="162000"/>
                  <a:chOff x="5529250" y="1973658"/>
                  <a:chExt cx="432000" cy="324000"/>
                </a:xfrm>
                <a:solidFill>
                  <a:srgbClr val="FFFFFF"/>
                </a:solidFill>
              </p:grpSpPr>
              <p:sp>
                <p:nvSpPr>
                  <p:cNvPr id="175" name="正方形/長方形 174"/>
                  <p:cNvSpPr/>
                  <p:nvPr/>
                </p:nvSpPr>
                <p:spPr>
                  <a:xfrm>
                    <a:off x="5529250" y="1973658"/>
                    <a:ext cx="432000" cy="324000"/>
                  </a:xfrm>
                  <a:prstGeom prst="rect">
                    <a:avLst/>
                  </a:prstGeom>
                  <a:grpFill/>
                  <a:ln w="3175" cmpd="sng">
                    <a:solidFill>
                      <a:srgbClr val="00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sp>
                <p:nvSpPr>
                  <p:cNvPr id="176" name="正方形/長方形 175"/>
                  <p:cNvSpPr/>
                  <p:nvPr/>
                </p:nvSpPr>
                <p:spPr>
                  <a:xfrm>
                    <a:off x="5565252" y="1973658"/>
                    <a:ext cx="359997" cy="324000"/>
                  </a:xfrm>
                  <a:prstGeom prst="rect">
                    <a:avLst/>
                  </a:prstGeom>
                  <a:grpFill/>
                  <a:ln w="3175" cmpd="sng">
                    <a:solidFill>
                      <a:srgbClr val="00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sp>
                <p:nvSpPr>
                  <p:cNvPr id="177" name="正方形/長方形 176"/>
                  <p:cNvSpPr/>
                  <p:nvPr/>
                </p:nvSpPr>
                <p:spPr>
                  <a:xfrm>
                    <a:off x="5565252" y="2030658"/>
                    <a:ext cx="359997" cy="71997"/>
                  </a:xfrm>
                  <a:prstGeom prst="rect">
                    <a:avLst/>
                  </a:prstGeom>
                  <a:grpFill/>
                  <a:ln w="3175" cmpd="sng">
                    <a:solidFill>
                      <a:srgbClr val="00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sp>
                <p:nvSpPr>
                  <p:cNvPr id="178" name="正方形/長方形 177"/>
                  <p:cNvSpPr/>
                  <p:nvPr/>
                </p:nvSpPr>
                <p:spPr>
                  <a:xfrm>
                    <a:off x="5781251" y="2154202"/>
                    <a:ext cx="143998" cy="143456"/>
                  </a:xfrm>
                  <a:prstGeom prst="rect">
                    <a:avLst/>
                  </a:prstGeom>
                  <a:grpFill/>
                  <a:ln w="3175" cmpd="sng">
                    <a:solidFill>
                      <a:srgbClr val="00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sp>
                <p:nvSpPr>
                  <p:cNvPr id="179" name="正方形/長方形 178"/>
                  <p:cNvSpPr/>
                  <p:nvPr/>
                </p:nvSpPr>
                <p:spPr>
                  <a:xfrm>
                    <a:off x="5565252" y="2154202"/>
                    <a:ext cx="143998" cy="143456"/>
                  </a:xfrm>
                  <a:prstGeom prst="rect">
                    <a:avLst/>
                  </a:prstGeom>
                  <a:grpFill/>
                  <a:ln w="3175" cmpd="sng">
                    <a:solidFill>
                      <a:srgbClr val="00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sp>
                <p:nvSpPr>
                  <p:cNvPr id="180" name="円/楕円 424"/>
                  <p:cNvSpPr/>
                  <p:nvPr/>
                </p:nvSpPr>
                <p:spPr>
                  <a:xfrm>
                    <a:off x="5709251" y="2032008"/>
                    <a:ext cx="72000" cy="72000"/>
                  </a:xfrm>
                  <a:prstGeom prst="ellipse">
                    <a:avLst/>
                  </a:prstGeom>
                  <a:grpFill/>
                  <a:ln w="3175" cmpd="sng">
                    <a:solidFill>
                      <a:srgbClr val="00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sp>
                <p:nvSpPr>
                  <p:cNvPr id="181" name="円/楕円 425"/>
                  <p:cNvSpPr/>
                  <p:nvPr/>
                </p:nvSpPr>
                <p:spPr>
                  <a:xfrm>
                    <a:off x="5601251" y="2186600"/>
                    <a:ext cx="72000" cy="72000"/>
                  </a:xfrm>
                  <a:prstGeom prst="ellipse">
                    <a:avLst/>
                  </a:prstGeom>
                  <a:grpFill/>
                  <a:ln w="3175" cmpd="sng">
                    <a:solidFill>
                      <a:srgbClr val="00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sp>
                <p:nvSpPr>
                  <p:cNvPr id="182" name="円/楕円 426"/>
                  <p:cNvSpPr/>
                  <p:nvPr/>
                </p:nvSpPr>
                <p:spPr>
                  <a:xfrm>
                    <a:off x="5817250" y="2186600"/>
                    <a:ext cx="72000" cy="72000"/>
                  </a:xfrm>
                  <a:prstGeom prst="ellipse">
                    <a:avLst/>
                  </a:prstGeom>
                  <a:grpFill/>
                  <a:ln w="3175" cmpd="sng">
                    <a:solidFill>
                      <a:srgbClr val="00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</p:grpSp>
          </p:grpSp>
          <p:sp>
            <p:nvSpPr>
              <p:cNvPr id="50" name="正方形/長方形 49"/>
              <p:cNvSpPr/>
              <p:nvPr/>
            </p:nvSpPr>
            <p:spPr>
              <a:xfrm>
                <a:off x="2444366" y="5348317"/>
                <a:ext cx="1295988" cy="971991"/>
              </a:xfrm>
              <a:prstGeom prst="rect">
                <a:avLst/>
              </a:prstGeom>
              <a:noFill/>
              <a:ln w="76200" cmpd="sng">
                <a:solidFill>
                  <a:srgbClr val="000000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12"/>
              </a:p>
            </p:txBody>
          </p:sp>
          <p:sp>
            <p:nvSpPr>
              <p:cNvPr id="51" name="正方形/長方形 50"/>
              <p:cNvSpPr/>
              <p:nvPr/>
            </p:nvSpPr>
            <p:spPr>
              <a:xfrm rot="16200000">
                <a:off x="1248691" y="3828615"/>
                <a:ext cx="2391404" cy="647999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 w="76200" cmpd="sng">
                <a:noFill/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12"/>
              </a:p>
            </p:txBody>
          </p:sp>
          <p:sp>
            <p:nvSpPr>
              <p:cNvPr id="52" name="正方形/長方形 51"/>
              <p:cNvSpPr/>
              <p:nvPr/>
            </p:nvSpPr>
            <p:spPr>
              <a:xfrm rot="16200000">
                <a:off x="2216888" y="2860368"/>
                <a:ext cx="454907" cy="647999"/>
              </a:xfrm>
              <a:prstGeom prst="rect">
                <a:avLst/>
              </a:prstGeom>
              <a:solidFill>
                <a:srgbClr val="D9D9D9"/>
              </a:solidFill>
              <a:ln w="3175" cmpd="sng">
                <a:solidFill>
                  <a:srgbClr val="000000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12"/>
              </a:p>
            </p:txBody>
          </p:sp>
          <p:sp>
            <p:nvSpPr>
              <p:cNvPr id="53" name="正方形/長方形 52"/>
              <p:cNvSpPr/>
              <p:nvPr/>
            </p:nvSpPr>
            <p:spPr>
              <a:xfrm rot="16200000">
                <a:off x="1247916" y="3829075"/>
                <a:ext cx="2391404" cy="647999"/>
              </a:xfrm>
              <a:prstGeom prst="rect">
                <a:avLst/>
              </a:prstGeom>
              <a:noFill/>
              <a:ln w="76200" cmpd="sng">
                <a:solidFill>
                  <a:srgbClr val="000000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12"/>
              </a:p>
            </p:txBody>
          </p:sp>
          <p:sp>
            <p:nvSpPr>
              <p:cNvPr id="54" name="正方形/長方形 53"/>
              <p:cNvSpPr/>
              <p:nvPr/>
            </p:nvSpPr>
            <p:spPr>
              <a:xfrm rot="16200000">
                <a:off x="1634366" y="3890997"/>
                <a:ext cx="323997" cy="64799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76200" cmpd="sng">
                <a:solidFill>
                  <a:schemeClr val="tx1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12"/>
              </a:p>
            </p:txBody>
          </p:sp>
          <p:sp>
            <p:nvSpPr>
              <p:cNvPr id="55" name="正方形/長方形 54"/>
              <p:cNvSpPr/>
              <p:nvPr/>
            </p:nvSpPr>
            <p:spPr>
              <a:xfrm rot="16200000">
                <a:off x="1568914" y="2860826"/>
                <a:ext cx="454907" cy="64799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76200" cmpd="sng">
                <a:solidFill>
                  <a:srgbClr val="000000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12"/>
              </a:p>
            </p:txBody>
          </p:sp>
          <p:grpSp>
            <p:nvGrpSpPr>
              <p:cNvPr id="56" name="図形グループ 284"/>
              <p:cNvGrpSpPr>
                <a:grpSpLocks/>
              </p:cNvGrpSpPr>
              <p:nvPr/>
            </p:nvGrpSpPr>
            <p:grpSpPr>
              <a:xfrm rot="5400000">
                <a:off x="1447728" y="3056722"/>
                <a:ext cx="395997" cy="269073"/>
                <a:chOff x="5397341" y="4531191"/>
                <a:chExt cx="893279" cy="538146"/>
              </a:xfrm>
              <a:solidFill>
                <a:srgbClr val="FFFFFF"/>
              </a:solidFill>
            </p:grpSpPr>
            <p:sp>
              <p:nvSpPr>
                <p:cNvPr id="170" name="正方形/長方形 169"/>
                <p:cNvSpPr/>
                <p:nvPr/>
              </p:nvSpPr>
              <p:spPr>
                <a:xfrm>
                  <a:off x="5397341" y="4531191"/>
                  <a:ext cx="893279" cy="538146"/>
                </a:xfrm>
                <a:prstGeom prst="rect">
                  <a:avLst/>
                </a:prstGeom>
                <a:grpFill/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71" name="角丸四角形 170"/>
                <p:cNvSpPr/>
                <p:nvPr/>
              </p:nvSpPr>
              <p:spPr>
                <a:xfrm>
                  <a:off x="5486131" y="4585006"/>
                  <a:ext cx="715699" cy="430516"/>
                </a:xfrm>
                <a:prstGeom prst="roundRect">
                  <a:avLst>
                    <a:gd name="adj" fmla="val 34484"/>
                  </a:avLst>
                </a:prstGeom>
                <a:grpFill/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sp>
            <p:nvSpPr>
              <p:cNvPr id="57" name="正方形/長方形 56"/>
              <p:cNvSpPr/>
              <p:nvPr/>
            </p:nvSpPr>
            <p:spPr>
              <a:xfrm rot="16200000">
                <a:off x="1475776" y="3408410"/>
                <a:ext cx="641176" cy="64799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76200" cmpd="sng">
                <a:solidFill>
                  <a:srgbClr val="000000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12"/>
              </a:p>
            </p:txBody>
          </p:sp>
          <p:grpSp>
            <p:nvGrpSpPr>
              <p:cNvPr id="58" name="図形グループ 287"/>
              <p:cNvGrpSpPr/>
              <p:nvPr/>
            </p:nvGrpSpPr>
            <p:grpSpPr>
              <a:xfrm>
                <a:off x="2165718" y="2704236"/>
                <a:ext cx="431999" cy="433355"/>
                <a:chOff x="3857064" y="1677066"/>
                <a:chExt cx="431999" cy="433355"/>
              </a:xfrm>
            </p:grpSpPr>
            <p:sp>
              <p:nvSpPr>
                <p:cNvPr id="166" name="円弧 165"/>
                <p:cNvSpPr/>
                <p:nvPr/>
              </p:nvSpPr>
              <p:spPr>
                <a:xfrm rot="10800000" flipH="1" flipV="1">
                  <a:off x="3857064" y="1677067"/>
                  <a:ext cx="431999" cy="433354"/>
                </a:xfrm>
                <a:prstGeom prst="arc">
                  <a:avLst/>
                </a:prstGeom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grpSp>
              <p:nvGrpSpPr>
                <p:cNvPr id="167" name="図形グループ 407"/>
                <p:cNvGrpSpPr/>
                <p:nvPr/>
              </p:nvGrpSpPr>
              <p:grpSpPr>
                <a:xfrm>
                  <a:off x="4073053" y="1677066"/>
                  <a:ext cx="216009" cy="288679"/>
                  <a:chOff x="4073053" y="1677066"/>
                  <a:chExt cx="216009" cy="288679"/>
                </a:xfrm>
              </p:grpSpPr>
              <p:sp>
                <p:nvSpPr>
                  <p:cNvPr id="168" name="正方形/長方形 167"/>
                  <p:cNvSpPr/>
                  <p:nvPr/>
                </p:nvSpPr>
                <p:spPr>
                  <a:xfrm rot="5400000" flipH="1" flipV="1">
                    <a:off x="4145058" y="1821740"/>
                    <a:ext cx="72000" cy="216009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 cmpd="sng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cxnSp>
                <p:nvCxnSpPr>
                  <p:cNvPr id="169" name="直線コネクタ 168"/>
                  <p:cNvCxnSpPr/>
                  <p:nvPr/>
                </p:nvCxnSpPr>
                <p:spPr>
                  <a:xfrm>
                    <a:off x="4073053" y="1677066"/>
                    <a:ext cx="1" cy="216678"/>
                  </a:xfrm>
                  <a:prstGeom prst="line">
                    <a:avLst/>
                  </a:prstGeom>
                  <a:ln w="3175" cap="sq" cmpd="sng">
                    <a:solidFill>
                      <a:srgbClr val="00000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59" name="図形グループ 288"/>
              <p:cNvGrpSpPr>
                <a:grpSpLocks noChangeAspect="1"/>
              </p:cNvGrpSpPr>
              <p:nvPr/>
            </p:nvGrpSpPr>
            <p:grpSpPr>
              <a:xfrm rot="5400000">
                <a:off x="1571308" y="3842955"/>
                <a:ext cx="169508" cy="180000"/>
                <a:chOff x="6403625" y="4706833"/>
                <a:chExt cx="339015" cy="360000"/>
              </a:xfrm>
              <a:solidFill>
                <a:srgbClr val="FFFFFF"/>
              </a:solidFill>
            </p:grpSpPr>
            <p:sp>
              <p:nvSpPr>
                <p:cNvPr id="164" name="正方形/長方形 163"/>
                <p:cNvSpPr/>
                <p:nvPr/>
              </p:nvSpPr>
              <p:spPr>
                <a:xfrm>
                  <a:off x="6403625" y="4706833"/>
                  <a:ext cx="339015" cy="360000"/>
                </a:xfrm>
                <a:prstGeom prst="rect">
                  <a:avLst/>
                </a:prstGeom>
                <a:grpFill/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65" name="円/楕円 405"/>
                <p:cNvSpPr/>
                <p:nvPr/>
              </p:nvSpPr>
              <p:spPr>
                <a:xfrm>
                  <a:off x="6640371" y="4850833"/>
                  <a:ext cx="72000" cy="72000"/>
                </a:xfrm>
                <a:prstGeom prst="ellipse">
                  <a:avLst/>
                </a:prstGeom>
                <a:grpFill/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grpSp>
            <p:nvGrpSpPr>
              <p:cNvPr id="60" name="図形グループ 289"/>
              <p:cNvGrpSpPr>
                <a:grpSpLocks/>
              </p:cNvGrpSpPr>
              <p:nvPr/>
            </p:nvGrpSpPr>
            <p:grpSpPr>
              <a:xfrm>
                <a:off x="1809745" y="3839126"/>
                <a:ext cx="270000" cy="180000"/>
                <a:chOff x="4287474" y="4900782"/>
                <a:chExt cx="431999" cy="360000"/>
              </a:xfrm>
              <a:solidFill>
                <a:srgbClr val="FFFFFF"/>
              </a:solidFill>
            </p:grpSpPr>
            <p:sp>
              <p:nvSpPr>
                <p:cNvPr id="161" name="片側の 2 つの角を丸めた四角形 160"/>
                <p:cNvSpPr/>
                <p:nvPr/>
              </p:nvSpPr>
              <p:spPr>
                <a:xfrm>
                  <a:off x="4287474" y="4900782"/>
                  <a:ext cx="431999" cy="360000"/>
                </a:xfrm>
                <a:prstGeom prst="round2SameRect">
                  <a:avLst>
                    <a:gd name="adj1" fmla="val 37594"/>
                    <a:gd name="adj2" fmla="val 0"/>
                  </a:avLst>
                </a:prstGeom>
                <a:grpFill/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62" name="角丸四角形 161"/>
                <p:cNvSpPr/>
                <p:nvPr/>
              </p:nvSpPr>
              <p:spPr>
                <a:xfrm>
                  <a:off x="4331757" y="4941929"/>
                  <a:ext cx="343432" cy="215257"/>
                </a:xfrm>
                <a:prstGeom prst="roundRect">
                  <a:avLst>
                    <a:gd name="adj" fmla="val 50000"/>
                  </a:avLst>
                </a:prstGeom>
                <a:grpFill/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63" name="正方形/長方形 162"/>
                <p:cNvSpPr/>
                <p:nvPr/>
              </p:nvSpPr>
              <p:spPr>
                <a:xfrm>
                  <a:off x="4287474" y="5180845"/>
                  <a:ext cx="431999" cy="79937"/>
                </a:xfrm>
                <a:prstGeom prst="rect">
                  <a:avLst/>
                </a:prstGeom>
                <a:grpFill/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grpSp>
            <p:nvGrpSpPr>
              <p:cNvPr id="61" name="図形グループ 290"/>
              <p:cNvGrpSpPr>
                <a:grpSpLocks noChangeAspect="1"/>
              </p:cNvGrpSpPr>
              <p:nvPr/>
            </p:nvGrpSpPr>
            <p:grpSpPr>
              <a:xfrm flipH="1">
                <a:off x="1505236" y="4125765"/>
                <a:ext cx="274147" cy="178462"/>
                <a:chOff x="7673000" y="4601148"/>
                <a:chExt cx="548293" cy="356923"/>
              </a:xfrm>
              <a:solidFill>
                <a:srgbClr val="FFFFFF"/>
              </a:solidFill>
            </p:grpSpPr>
            <p:sp>
              <p:nvSpPr>
                <p:cNvPr id="158" name="円/楕円 398"/>
                <p:cNvSpPr/>
                <p:nvPr/>
              </p:nvSpPr>
              <p:spPr>
                <a:xfrm>
                  <a:off x="7673000" y="4644703"/>
                  <a:ext cx="425702" cy="269812"/>
                </a:xfrm>
                <a:prstGeom prst="ellipse">
                  <a:avLst/>
                </a:prstGeom>
                <a:grpFill/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cxnSp>
              <p:nvCxnSpPr>
                <p:cNvPr id="159" name="直線コネクタ 158"/>
                <p:cNvCxnSpPr/>
                <p:nvPr/>
              </p:nvCxnSpPr>
              <p:spPr>
                <a:xfrm>
                  <a:off x="7971787" y="4651930"/>
                  <a:ext cx="0" cy="252000"/>
                </a:xfrm>
                <a:prstGeom prst="line">
                  <a:avLst/>
                </a:prstGeom>
                <a:grpFill/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0" name="片側の 2 つの角を丸めた四角形 159"/>
                <p:cNvSpPr/>
                <p:nvPr/>
              </p:nvSpPr>
              <p:spPr>
                <a:xfrm rot="16200000">
                  <a:off x="7951646" y="4688424"/>
                  <a:ext cx="356923" cy="182371"/>
                </a:xfrm>
                <a:prstGeom prst="round2SameRect">
                  <a:avLst>
                    <a:gd name="adj1" fmla="val 30753"/>
                    <a:gd name="adj2" fmla="val 0"/>
                  </a:avLst>
                </a:prstGeom>
                <a:grpFill/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grpSp>
            <p:nvGrpSpPr>
              <p:cNvPr id="62" name="図形グループ 291"/>
              <p:cNvGrpSpPr/>
              <p:nvPr/>
            </p:nvGrpSpPr>
            <p:grpSpPr>
              <a:xfrm>
                <a:off x="1833480" y="3269133"/>
                <a:ext cx="252010" cy="180713"/>
                <a:chOff x="224920" y="3411063"/>
                <a:chExt cx="252010" cy="180713"/>
              </a:xfrm>
            </p:grpSpPr>
            <p:sp>
              <p:nvSpPr>
                <p:cNvPr id="156" name="正方形/長方形 155"/>
                <p:cNvSpPr/>
                <p:nvPr/>
              </p:nvSpPr>
              <p:spPr>
                <a:xfrm rot="16200000" flipV="1">
                  <a:off x="314925" y="3429771"/>
                  <a:ext cx="72000" cy="252010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57" name="二等辺三角形 156"/>
                <p:cNvSpPr/>
                <p:nvPr/>
              </p:nvSpPr>
              <p:spPr>
                <a:xfrm>
                  <a:off x="224920" y="3411063"/>
                  <a:ext cx="108000" cy="108000"/>
                </a:xfrm>
                <a:prstGeom prst="triangle">
                  <a:avLst/>
                </a:prstGeom>
                <a:noFill/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grpSp>
            <p:nvGrpSpPr>
              <p:cNvPr id="63" name="図形グループ 293"/>
              <p:cNvGrpSpPr/>
              <p:nvPr/>
            </p:nvGrpSpPr>
            <p:grpSpPr>
              <a:xfrm>
                <a:off x="1472369" y="4700992"/>
                <a:ext cx="971997" cy="1295993"/>
                <a:chOff x="1472369" y="4700992"/>
                <a:chExt cx="971997" cy="1295993"/>
              </a:xfrm>
            </p:grpSpPr>
            <p:sp>
              <p:nvSpPr>
                <p:cNvPr id="150" name="正方形/長方形 149"/>
                <p:cNvSpPr/>
                <p:nvPr/>
              </p:nvSpPr>
              <p:spPr>
                <a:xfrm rot="10800000">
                  <a:off x="2120369" y="5024989"/>
                  <a:ext cx="323997" cy="64799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51" name="正方形/長方形 150"/>
                <p:cNvSpPr/>
                <p:nvPr/>
              </p:nvSpPr>
              <p:spPr>
                <a:xfrm rot="16200000">
                  <a:off x="1958368" y="5510987"/>
                  <a:ext cx="323997" cy="64799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52" name="正方形/長方形 151"/>
                <p:cNvSpPr/>
                <p:nvPr/>
              </p:nvSpPr>
              <p:spPr>
                <a:xfrm rot="10800000">
                  <a:off x="1796366" y="5024986"/>
                  <a:ext cx="323997" cy="64799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53" name="正方形/長方形 152"/>
                <p:cNvSpPr/>
                <p:nvPr/>
              </p:nvSpPr>
              <p:spPr>
                <a:xfrm rot="16200000">
                  <a:off x="1958368" y="4538991"/>
                  <a:ext cx="323997" cy="64799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54" name="正方形/長方形 153"/>
                <p:cNvSpPr/>
                <p:nvPr/>
              </p:nvSpPr>
              <p:spPr>
                <a:xfrm rot="10800000">
                  <a:off x="1472369" y="4700992"/>
                  <a:ext cx="323997" cy="64799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55" name="正方形/長方形 154"/>
                <p:cNvSpPr/>
                <p:nvPr/>
              </p:nvSpPr>
              <p:spPr>
                <a:xfrm rot="10800000">
                  <a:off x="1472369" y="5348986"/>
                  <a:ext cx="323997" cy="64799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sp>
            <p:nvSpPr>
              <p:cNvPr id="64" name="正方形/長方形 63"/>
              <p:cNvSpPr/>
              <p:nvPr/>
            </p:nvSpPr>
            <p:spPr>
              <a:xfrm rot="16200000">
                <a:off x="1309671" y="4863015"/>
                <a:ext cx="1297336" cy="971948"/>
              </a:xfrm>
              <a:prstGeom prst="rect">
                <a:avLst/>
              </a:prstGeom>
              <a:noFill/>
              <a:ln w="76200" cmpd="sng">
                <a:solidFill>
                  <a:schemeClr val="tx1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12"/>
              </a:p>
            </p:txBody>
          </p:sp>
          <p:sp>
            <p:nvSpPr>
              <p:cNvPr id="65" name="正方形/長方形 64"/>
              <p:cNvSpPr/>
              <p:nvPr/>
            </p:nvSpPr>
            <p:spPr>
              <a:xfrm rot="16200000">
                <a:off x="1634365" y="4214322"/>
                <a:ext cx="323997" cy="647999"/>
              </a:xfrm>
              <a:prstGeom prst="rect">
                <a:avLst/>
              </a:prstGeom>
              <a:solidFill>
                <a:srgbClr val="D9D9D9"/>
              </a:solidFill>
              <a:ln w="76200" cmpd="sng">
                <a:solidFill>
                  <a:schemeClr val="tx1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12"/>
              </a:p>
            </p:txBody>
          </p:sp>
          <p:grpSp>
            <p:nvGrpSpPr>
              <p:cNvPr id="66" name="図形グループ 297"/>
              <p:cNvGrpSpPr/>
              <p:nvPr/>
            </p:nvGrpSpPr>
            <p:grpSpPr>
              <a:xfrm rot="10800000">
                <a:off x="1411381" y="5024302"/>
                <a:ext cx="121965" cy="648009"/>
                <a:chOff x="4425096" y="1498463"/>
                <a:chExt cx="121965" cy="648009"/>
              </a:xfrm>
            </p:grpSpPr>
            <p:sp>
              <p:nvSpPr>
                <p:cNvPr id="145" name="正方形/長方形 144"/>
                <p:cNvSpPr/>
                <p:nvPr/>
              </p:nvSpPr>
              <p:spPr>
                <a:xfrm>
                  <a:off x="4450079" y="1498463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46" name="正方形/長方形 145"/>
                <p:cNvSpPr/>
                <p:nvPr/>
              </p:nvSpPr>
              <p:spPr>
                <a:xfrm>
                  <a:off x="4486079" y="1498478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47" name="正方形/長方形 146"/>
                <p:cNvSpPr/>
                <p:nvPr/>
              </p:nvSpPr>
              <p:spPr>
                <a:xfrm>
                  <a:off x="4450079" y="1822446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48" name="正方形/長方形 147"/>
                <p:cNvSpPr/>
                <p:nvPr/>
              </p:nvSpPr>
              <p:spPr>
                <a:xfrm>
                  <a:off x="4486079" y="1822461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cxnSp>
              <p:nvCxnSpPr>
                <p:cNvPr id="149" name="直線コネクタ 148"/>
                <p:cNvCxnSpPr/>
                <p:nvPr/>
              </p:nvCxnSpPr>
              <p:spPr>
                <a:xfrm flipV="1">
                  <a:off x="4425096" y="1822445"/>
                  <a:ext cx="121965" cy="1"/>
                </a:xfrm>
                <a:prstGeom prst="line">
                  <a:avLst/>
                </a:prstGeom>
                <a:ln w="3175" cap="sq" cmpd="sng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7" name="テキスト ボックス 66"/>
              <p:cNvSpPr txBox="1"/>
              <p:nvPr/>
            </p:nvSpPr>
            <p:spPr>
              <a:xfrm>
                <a:off x="1585002" y="4351950"/>
                <a:ext cx="439228" cy="378267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ja-JP" altLang="en-US" sz="1167" dirty="0">
                    <a:latin typeface="+mn-ea"/>
                  </a:rPr>
                  <a:t>押入</a:t>
                </a:r>
              </a:p>
            </p:txBody>
          </p:sp>
          <p:sp>
            <p:nvSpPr>
              <p:cNvPr id="68" name="正方形/長方形 67"/>
              <p:cNvSpPr/>
              <p:nvPr/>
            </p:nvSpPr>
            <p:spPr>
              <a:xfrm rot="5400000">
                <a:off x="2058888" y="3666849"/>
                <a:ext cx="2390941" cy="971991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76200" cmpd="sng">
                <a:solidFill>
                  <a:srgbClr val="000000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12"/>
              </a:p>
            </p:txBody>
          </p:sp>
          <p:grpSp>
            <p:nvGrpSpPr>
              <p:cNvPr id="69" name="図形グループ 300"/>
              <p:cNvGrpSpPr/>
              <p:nvPr/>
            </p:nvGrpSpPr>
            <p:grpSpPr>
              <a:xfrm rot="5400000">
                <a:off x="2041367" y="5691694"/>
                <a:ext cx="121965" cy="611924"/>
                <a:chOff x="4425096" y="1498463"/>
                <a:chExt cx="121965" cy="648009"/>
              </a:xfrm>
            </p:grpSpPr>
            <p:sp>
              <p:nvSpPr>
                <p:cNvPr id="140" name="正方形/長方形 139"/>
                <p:cNvSpPr/>
                <p:nvPr/>
              </p:nvSpPr>
              <p:spPr>
                <a:xfrm>
                  <a:off x="4450079" y="1498463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41" name="正方形/長方形 140"/>
                <p:cNvSpPr/>
                <p:nvPr/>
              </p:nvSpPr>
              <p:spPr>
                <a:xfrm>
                  <a:off x="4486079" y="1498478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42" name="正方形/長方形 141"/>
                <p:cNvSpPr/>
                <p:nvPr/>
              </p:nvSpPr>
              <p:spPr>
                <a:xfrm>
                  <a:off x="4450079" y="1822446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43" name="正方形/長方形 142"/>
                <p:cNvSpPr/>
                <p:nvPr/>
              </p:nvSpPr>
              <p:spPr>
                <a:xfrm>
                  <a:off x="4486079" y="1822461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cxnSp>
              <p:nvCxnSpPr>
                <p:cNvPr id="144" name="直線コネクタ 143"/>
                <p:cNvCxnSpPr/>
                <p:nvPr/>
              </p:nvCxnSpPr>
              <p:spPr>
                <a:xfrm flipV="1">
                  <a:off x="4425096" y="1822445"/>
                  <a:ext cx="121965" cy="1"/>
                </a:xfrm>
                <a:prstGeom prst="line">
                  <a:avLst/>
                </a:prstGeom>
                <a:ln w="3175" cap="sq" cmpd="sng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0" name="図形グループ 301"/>
              <p:cNvGrpSpPr/>
              <p:nvPr/>
            </p:nvGrpSpPr>
            <p:grpSpPr>
              <a:xfrm rot="5400000">
                <a:off x="3218336" y="5022974"/>
                <a:ext cx="72000" cy="648009"/>
                <a:chOff x="4450079" y="1498463"/>
                <a:chExt cx="72000" cy="648009"/>
              </a:xfrm>
            </p:grpSpPr>
            <p:sp>
              <p:nvSpPr>
                <p:cNvPr id="136" name="正方形/長方形 135"/>
                <p:cNvSpPr/>
                <p:nvPr/>
              </p:nvSpPr>
              <p:spPr>
                <a:xfrm>
                  <a:off x="4450079" y="1498463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37" name="正方形/長方形 136"/>
                <p:cNvSpPr/>
                <p:nvPr/>
              </p:nvSpPr>
              <p:spPr>
                <a:xfrm>
                  <a:off x="4486079" y="1498478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38" name="正方形/長方形 137"/>
                <p:cNvSpPr/>
                <p:nvPr/>
              </p:nvSpPr>
              <p:spPr>
                <a:xfrm>
                  <a:off x="4450079" y="1822446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39" name="正方形/長方形 138"/>
                <p:cNvSpPr/>
                <p:nvPr/>
              </p:nvSpPr>
              <p:spPr>
                <a:xfrm>
                  <a:off x="4486079" y="1822461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grpSp>
            <p:nvGrpSpPr>
              <p:cNvPr id="71" name="図形グループ 302"/>
              <p:cNvGrpSpPr/>
              <p:nvPr/>
            </p:nvGrpSpPr>
            <p:grpSpPr>
              <a:xfrm rot="5400000">
                <a:off x="3047603" y="2653396"/>
                <a:ext cx="121965" cy="599414"/>
                <a:chOff x="3325182" y="1491789"/>
                <a:chExt cx="121965" cy="648007"/>
              </a:xfrm>
            </p:grpSpPr>
            <p:sp>
              <p:nvSpPr>
                <p:cNvPr id="131" name="正方形/長方形 130"/>
                <p:cNvSpPr/>
                <p:nvPr/>
              </p:nvSpPr>
              <p:spPr>
                <a:xfrm>
                  <a:off x="3350149" y="1491789"/>
                  <a:ext cx="36000" cy="324010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32" name="正方形/長方形 131"/>
                <p:cNvSpPr/>
                <p:nvPr/>
              </p:nvSpPr>
              <p:spPr>
                <a:xfrm>
                  <a:off x="3386149" y="1491805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33" name="正方形/長方形 132"/>
                <p:cNvSpPr/>
                <p:nvPr/>
              </p:nvSpPr>
              <p:spPr>
                <a:xfrm>
                  <a:off x="3350149" y="1815771"/>
                  <a:ext cx="36000" cy="324010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34" name="正方形/長方形 133"/>
                <p:cNvSpPr/>
                <p:nvPr/>
              </p:nvSpPr>
              <p:spPr>
                <a:xfrm>
                  <a:off x="3386148" y="1815785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cxnSp>
              <p:nvCxnSpPr>
                <p:cNvPr id="135" name="直線コネクタ 134"/>
                <p:cNvCxnSpPr/>
                <p:nvPr/>
              </p:nvCxnSpPr>
              <p:spPr>
                <a:xfrm flipV="1">
                  <a:off x="3325182" y="1815763"/>
                  <a:ext cx="121965" cy="1"/>
                </a:xfrm>
                <a:prstGeom prst="line">
                  <a:avLst/>
                </a:prstGeom>
                <a:ln w="3175" cap="sq" cmpd="sng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2" name="図形グループ 303"/>
              <p:cNvGrpSpPr/>
              <p:nvPr/>
            </p:nvGrpSpPr>
            <p:grpSpPr>
              <a:xfrm>
                <a:off x="3679357" y="4663974"/>
                <a:ext cx="121965" cy="648009"/>
                <a:chOff x="4425096" y="1498463"/>
                <a:chExt cx="121965" cy="648009"/>
              </a:xfrm>
            </p:grpSpPr>
            <p:sp>
              <p:nvSpPr>
                <p:cNvPr id="126" name="正方形/長方形 125"/>
                <p:cNvSpPr/>
                <p:nvPr/>
              </p:nvSpPr>
              <p:spPr>
                <a:xfrm>
                  <a:off x="4450079" y="1498463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27" name="正方形/長方形 126"/>
                <p:cNvSpPr/>
                <p:nvPr/>
              </p:nvSpPr>
              <p:spPr>
                <a:xfrm>
                  <a:off x="4486079" y="1498478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28" name="正方形/長方形 127"/>
                <p:cNvSpPr/>
                <p:nvPr/>
              </p:nvSpPr>
              <p:spPr>
                <a:xfrm>
                  <a:off x="4450079" y="1822446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29" name="正方形/長方形 128"/>
                <p:cNvSpPr/>
                <p:nvPr/>
              </p:nvSpPr>
              <p:spPr>
                <a:xfrm>
                  <a:off x="4486079" y="1822461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cxnSp>
              <p:nvCxnSpPr>
                <p:cNvPr id="130" name="直線コネクタ 129"/>
                <p:cNvCxnSpPr/>
                <p:nvPr/>
              </p:nvCxnSpPr>
              <p:spPr>
                <a:xfrm flipV="1">
                  <a:off x="4425096" y="1822445"/>
                  <a:ext cx="121965" cy="1"/>
                </a:xfrm>
                <a:prstGeom prst="line">
                  <a:avLst/>
                </a:prstGeom>
                <a:ln w="3175" cap="sq" cmpd="sng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3" name="図形グループ 305"/>
              <p:cNvGrpSpPr/>
              <p:nvPr/>
            </p:nvGrpSpPr>
            <p:grpSpPr>
              <a:xfrm>
                <a:off x="1436369" y="4133990"/>
                <a:ext cx="72000" cy="162013"/>
                <a:chOff x="4450079" y="1822446"/>
                <a:chExt cx="72000" cy="324026"/>
              </a:xfrm>
            </p:grpSpPr>
            <p:sp>
              <p:nvSpPr>
                <p:cNvPr id="124" name="正方形/長方形 123"/>
                <p:cNvSpPr/>
                <p:nvPr/>
              </p:nvSpPr>
              <p:spPr>
                <a:xfrm>
                  <a:off x="4450079" y="1822446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25" name="正方形/長方形 124"/>
                <p:cNvSpPr/>
                <p:nvPr/>
              </p:nvSpPr>
              <p:spPr>
                <a:xfrm>
                  <a:off x="4486079" y="1822461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grpSp>
            <p:nvGrpSpPr>
              <p:cNvPr id="74" name="図形グループ 306"/>
              <p:cNvGrpSpPr/>
              <p:nvPr/>
            </p:nvGrpSpPr>
            <p:grpSpPr>
              <a:xfrm>
                <a:off x="1436363" y="3492829"/>
                <a:ext cx="72000" cy="162013"/>
                <a:chOff x="4450079" y="1822446"/>
                <a:chExt cx="72000" cy="324026"/>
              </a:xfrm>
            </p:grpSpPr>
            <p:sp>
              <p:nvSpPr>
                <p:cNvPr id="122" name="正方形/長方形 121"/>
                <p:cNvSpPr/>
                <p:nvPr/>
              </p:nvSpPr>
              <p:spPr>
                <a:xfrm>
                  <a:off x="4450079" y="1822446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23" name="正方形/長方形 122"/>
                <p:cNvSpPr/>
                <p:nvPr/>
              </p:nvSpPr>
              <p:spPr>
                <a:xfrm>
                  <a:off x="4486079" y="1822461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grpSp>
            <p:nvGrpSpPr>
              <p:cNvPr id="75" name="図形グループ 307"/>
              <p:cNvGrpSpPr/>
              <p:nvPr/>
            </p:nvGrpSpPr>
            <p:grpSpPr>
              <a:xfrm rot="5400000">
                <a:off x="1598729" y="2875907"/>
                <a:ext cx="72000" cy="162013"/>
                <a:chOff x="4450079" y="1822446"/>
                <a:chExt cx="72000" cy="324026"/>
              </a:xfrm>
            </p:grpSpPr>
            <p:sp>
              <p:nvSpPr>
                <p:cNvPr id="120" name="正方形/長方形 119"/>
                <p:cNvSpPr/>
                <p:nvPr/>
              </p:nvSpPr>
              <p:spPr>
                <a:xfrm>
                  <a:off x="4450079" y="1822446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21" name="正方形/長方形 120"/>
                <p:cNvSpPr/>
                <p:nvPr/>
              </p:nvSpPr>
              <p:spPr>
                <a:xfrm>
                  <a:off x="4486079" y="1822461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grpSp>
            <p:nvGrpSpPr>
              <p:cNvPr id="76" name="図形グループ 308"/>
              <p:cNvGrpSpPr/>
              <p:nvPr/>
            </p:nvGrpSpPr>
            <p:grpSpPr>
              <a:xfrm rot="10800000">
                <a:off x="2408312" y="5386303"/>
                <a:ext cx="72000" cy="576009"/>
                <a:chOff x="4450079" y="1498463"/>
                <a:chExt cx="72000" cy="648009"/>
              </a:xfrm>
            </p:grpSpPr>
            <p:sp>
              <p:nvSpPr>
                <p:cNvPr id="116" name="正方形/長方形 115"/>
                <p:cNvSpPr/>
                <p:nvPr/>
              </p:nvSpPr>
              <p:spPr>
                <a:xfrm>
                  <a:off x="4450079" y="1498463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7" name="正方形/長方形 116"/>
                <p:cNvSpPr/>
                <p:nvPr/>
              </p:nvSpPr>
              <p:spPr>
                <a:xfrm>
                  <a:off x="4486079" y="1498478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8" name="正方形/長方形 117"/>
                <p:cNvSpPr/>
                <p:nvPr/>
              </p:nvSpPr>
              <p:spPr>
                <a:xfrm>
                  <a:off x="4450079" y="1822446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9" name="正方形/長方形 118"/>
                <p:cNvSpPr/>
                <p:nvPr/>
              </p:nvSpPr>
              <p:spPr>
                <a:xfrm>
                  <a:off x="4486079" y="1822461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grpSp>
            <p:nvGrpSpPr>
              <p:cNvPr id="77" name="図形グループ 309"/>
              <p:cNvGrpSpPr/>
              <p:nvPr/>
            </p:nvGrpSpPr>
            <p:grpSpPr>
              <a:xfrm rot="10800000">
                <a:off x="2408310" y="4738299"/>
                <a:ext cx="72000" cy="576009"/>
                <a:chOff x="4450079" y="1498463"/>
                <a:chExt cx="72000" cy="648009"/>
              </a:xfrm>
            </p:grpSpPr>
            <p:sp>
              <p:nvSpPr>
                <p:cNvPr id="112" name="正方形/長方形 111"/>
                <p:cNvSpPr/>
                <p:nvPr/>
              </p:nvSpPr>
              <p:spPr>
                <a:xfrm>
                  <a:off x="4450079" y="1498463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3" name="正方形/長方形 112"/>
                <p:cNvSpPr/>
                <p:nvPr/>
              </p:nvSpPr>
              <p:spPr>
                <a:xfrm>
                  <a:off x="4486079" y="1498478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4" name="正方形/長方形 113"/>
                <p:cNvSpPr/>
                <p:nvPr/>
              </p:nvSpPr>
              <p:spPr>
                <a:xfrm>
                  <a:off x="4450079" y="1822446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5" name="正方形/長方形 114"/>
                <p:cNvSpPr/>
                <p:nvPr/>
              </p:nvSpPr>
              <p:spPr>
                <a:xfrm>
                  <a:off x="4486079" y="1822461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grpSp>
            <p:nvGrpSpPr>
              <p:cNvPr id="78" name="図形グループ 310"/>
              <p:cNvGrpSpPr/>
              <p:nvPr/>
            </p:nvGrpSpPr>
            <p:grpSpPr>
              <a:xfrm rot="5400000">
                <a:off x="1940415" y="3897302"/>
                <a:ext cx="431999" cy="433355"/>
                <a:chOff x="3857064" y="1677066"/>
                <a:chExt cx="431999" cy="433355"/>
              </a:xfrm>
            </p:grpSpPr>
            <p:sp>
              <p:nvSpPr>
                <p:cNvPr id="108" name="円弧 107"/>
                <p:cNvSpPr/>
                <p:nvPr/>
              </p:nvSpPr>
              <p:spPr>
                <a:xfrm rot="10800000" flipH="1" flipV="1">
                  <a:off x="3857064" y="1677067"/>
                  <a:ext cx="431999" cy="433354"/>
                </a:xfrm>
                <a:prstGeom prst="arc">
                  <a:avLst/>
                </a:prstGeom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grpSp>
              <p:nvGrpSpPr>
                <p:cNvPr id="109" name="図形グループ 344"/>
                <p:cNvGrpSpPr/>
                <p:nvPr/>
              </p:nvGrpSpPr>
              <p:grpSpPr>
                <a:xfrm>
                  <a:off x="4073053" y="1677066"/>
                  <a:ext cx="216009" cy="288679"/>
                  <a:chOff x="4073053" y="1677066"/>
                  <a:chExt cx="216009" cy="288679"/>
                </a:xfrm>
              </p:grpSpPr>
              <p:sp>
                <p:nvSpPr>
                  <p:cNvPr id="110" name="正方形/長方形 109"/>
                  <p:cNvSpPr/>
                  <p:nvPr/>
                </p:nvSpPr>
                <p:spPr>
                  <a:xfrm rot="5400000" flipH="1" flipV="1">
                    <a:off x="4145058" y="1821740"/>
                    <a:ext cx="72000" cy="216009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 cmpd="sng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cxnSp>
                <p:nvCxnSpPr>
                  <p:cNvPr id="111" name="直線コネクタ 110"/>
                  <p:cNvCxnSpPr/>
                  <p:nvPr/>
                </p:nvCxnSpPr>
                <p:spPr>
                  <a:xfrm>
                    <a:off x="4073053" y="1677066"/>
                    <a:ext cx="1" cy="216678"/>
                  </a:xfrm>
                  <a:prstGeom prst="line">
                    <a:avLst/>
                  </a:prstGeom>
                  <a:ln w="3175" cap="sq" cmpd="sng">
                    <a:solidFill>
                      <a:srgbClr val="00000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79" name="図形グループ 311"/>
              <p:cNvGrpSpPr/>
              <p:nvPr/>
            </p:nvGrpSpPr>
            <p:grpSpPr>
              <a:xfrm rot="5400000" flipV="1">
                <a:off x="2514699" y="3901611"/>
                <a:ext cx="431999" cy="433355"/>
                <a:chOff x="3857064" y="1677066"/>
                <a:chExt cx="431999" cy="433355"/>
              </a:xfrm>
            </p:grpSpPr>
            <p:sp>
              <p:nvSpPr>
                <p:cNvPr id="104" name="円弧 103"/>
                <p:cNvSpPr/>
                <p:nvPr/>
              </p:nvSpPr>
              <p:spPr>
                <a:xfrm rot="10800000" flipH="1" flipV="1">
                  <a:off x="3857064" y="1677067"/>
                  <a:ext cx="431999" cy="433354"/>
                </a:xfrm>
                <a:prstGeom prst="arc">
                  <a:avLst/>
                </a:prstGeom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grpSp>
              <p:nvGrpSpPr>
                <p:cNvPr id="105" name="図形グループ 340"/>
                <p:cNvGrpSpPr/>
                <p:nvPr/>
              </p:nvGrpSpPr>
              <p:grpSpPr>
                <a:xfrm>
                  <a:off x="4073053" y="1677066"/>
                  <a:ext cx="216009" cy="288679"/>
                  <a:chOff x="4073053" y="1677066"/>
                  <a:chExt cx="216009" cy="288679"/>
                </a:xfrm>
              </p:grpSpPr>
              <p:sp>
                <p:nvSpPr>
                  <p:cNvPr id="106" name="正方形/長方形 105"/>
                  <p:cNvSpPr/>
                  <p:nvPr/>
                </p:nvSpPr>
                <p:spPr>
                  <a:xfrm rot="5400000" flipH="1" flipV="1">
                    <a:off x="4145058" y="1821740"/>
                    <a:ext cx="72000" cy="216009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 cmpd="sng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cxnSp>
                <p:nvCxnSpPr>
                  <p:cNvPr id="107" name="直線コネクタ 106"/>
                  <p:cNvCxnSpPr/>
                  <p:nvPr/>
                </p:nvCxnSpPr>
                <p:spPr>
                  <a:xfrm>
                    <a:off x="4073053" y="1677066"/>
                    <a:ext cx="1" cy="216678"/>
                  </a:xfrm>
                  <a:prstGeom prst="line">
                    <a:avLst/>
                  </a:prstGeom>
                  <a:ln w="3175" cap="sq" cmpd="sng">
                    <a:solidFill>
                      <a:srgbClr val="00000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80" name="図形グループ 312"/>
              <p:cNvGrpSpPr/>
              <p:nvPr/>
            </p:nvGrpSpPr>
            <p:grpSpPr>
              <a:xfrm rot="10800000" flipV="1">
                <a:off x="2503359" y="5096806"/>
                <a:ext cx="431999" cy="433355"/>
                <a:chOff x="3857064" y="1677066"/>
                <a:chExt cx="431999" cy="433355"/>
              </a:xfrm>
            </p:grpSpPr>
            <p:sp>
              <p:nvSpPr>
                <p:cNvPr id="100" name="円弧 99"/>
                <p:cNvSpPr/>
                <p:nvPr/>
              </p:nvSpPr>
              <p:spPr>
                <a:xfrm rot="10800000" flipH="1" flipV="1">
                  <a:off x="3857064" y="1677067"/>
                  <a:ext cx="431999" cy="433354"/>
                </a:xfrm>
                <a:prstGeom prst="arc">
                  <a:avLst/>
                </a:prstGeom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grpSp>
              <p:nvGrpSpPr>
                <p:cNvPr id="101" name="図形グループ 336"/>
                <p:cNvGrpSpPr/>
                <p:nvPr/>
              </p:nvGrpSpPr>
              <p:grpSpPr>
                <a:xfrm>
                  <a:off x="4073053" y="1677066"/>
                  <a:ext cx="216009" cy="288679"/>
                  <a:chOff x="4073053" y="1677066"/>
                  <a:chExt cx="216009" cy="288679"/>
                </a:xfrm>
              </p:grpSpPr>
              <p:sp>
                <p:nvSpPr>
                  <p:cNvPr id="102" name="正方形/長方形 101"/>
                  <p:cNvSpPr/>
                  <p:nvPr/>
                </p:nvSpPr>
                <p:spPr>
                  <a:xfrm rot="5400000" flipH="1" flipV="1">
                    <a:off x="4145058" y="1821740"/>
                    <a:ext cx="72000" cy="216009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 cmpd="sng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cxnSp>
                <p:nvCxnSpPr>
                  <p:cNvPr id="103" name="直線コネクタ 102"/>
                  <p:cNvCxnSpPr/>
                  <p:nvPr/>
                </p:nvCxnSpPr>
                <p:spPr>
                  <a:xfrm>
                    <a:off x="4073053" y="1677066"/>
                    <a:ext cx="1" cy="216678"/>
                  </a:xfrm>
                  <a:prstGeom prst="line">
                    <a:avLst/>
                  </a:prstGeom>
                  <a:ln w="3175" cap="sq" cmpd="sng">
                    <a:solidFill>
                      <a:srgbClr val="00000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81" name="図形グループ 313"/>
              <p:cNvGrpSpPr/>
              <p:nvPr/>
            </p:nvGrpSpPr>
            <p:grpSpPr>
              <a:xfrm rot="5400000">
                <a:off x="1760388" y="4411784"/>
                <a:ext cx="72000" cy="576051"/>
                <a:chOff x="4450079" y="1498463"/>
                <a:chExt cx="72000" cy="648009"/>
              </a:xfrm>
            </p:grpSpPr>
            <p:sp>
              <p:nvSpPr>
                <p:cNvPr id="96" name="正方形/長方形 95"/>
                <p:cNvSpPr/>
                <p:nvPr/>
              </p:nvSpPr>
              <p:spPr>
                <a:xfrm>
                  <a:off x="4450079" y="1498463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97" name="正方形/長方形 96"/>
                <p:cNvSpPr/>
                <p:nvPr/>
              </p:nvSpPr>
              <p:spPr>
                <a:xfrm>
                  <a:off x="4486079" y="1498478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98" name="正方形/長方形 97"/>
                <p:cNvSpPr/>
                <p:nvPr/>
              </p:nvSpPr>
              <p:spPr>
                <a:xfrm>
                  <a:off x="4450079" y="1822446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99" name="正方形/長方形 98"/>
                <p:cNvSpPr/>
                <p:nvPr/>
              </p:nvSpPr>
              <p:spPr>
                <a:xfrm>
                  <a:off x="4486079" y="1822461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grpSp>
            <p:nvGrpSpPr>
              <p:cNvPr id="82" name="図形グループ 314"/>
              <p:cNvGrpSpPr/>
              <p:nvPr/>
            </p:nvGrpSpPr>
            <p:grpSpPr>
              <a:xfrm rot="5400000">
                <a:off x="3160057" y="6122190"/>
                <a:ext cx="72000" cy="396008"/>
                <a:chOff x="4450079" y="1498463"/>
                <a:chExt cx="72000" cy="648009"/>
              </a:xfrm>
            </p:grpSpPr>
            <p:sp>
              <p:nvSpPr>
                <p:cNvPr id="92" name="正方形/長方形 91"/>
                <p:cNvSpPr/>
                <p:nvPr/>
              </p:nvSpPr>
              <p:spPr>
                <a:xfrm>
                  <a:off x="4450079" y="1498463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93" name="正方形/長方形 92"/>
                <p:cNvSpPr/>
                <p:nvPr/>
              </p:nvSpPr>
              <p:spPr>
                <a:xfrm>
                  <a:off x="4486079" y="1498478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94" name="正方形/長方形 93"/>
                <p:cNvSpPr/>
                <p:nvPr/>
              </p:nvSpPr>
              <p:spPr>
                <a:xfrm>
                  <a:off x="4450079" y="1822446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95" name="正方形/長方形 94"/>
                <p:cNvSpPr/>
                <p:nvPr/>
              </p:nvSpPr>
              <p:spPr>
                <a:xfrm>
                  <a:off x="4486079" y="1822461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sp>
            <p:nvSpPr>
              <p:cNvPr id="83" name="テキスト ボックス 82"/>
              <p:cNvSpPr txBox="1"/>
              <p:nvPr/>
            </p:nvSpPr>
            <p:spPr>
              <a:xfrm>
                <a:off x="1733039" y="5147400"/>
                <a:ext cx="439228" cy="3782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ja-JP" altLang="en-US" sz="1167" dirty="0">
                    <a:latin typeface="+mn-ea"/>
                  </a:rPr>
                  <a:t>和室</a:t>
                </a:r>
                <a:endParaRPr lang="en-US" altLang="ja-JP" sz="1167" dirty="0">
                  <a:latin typeface="+mn-ea"/>
                </a:endParaRPr>
              </a:p>
            </p:txBody>
          </p:sp>
          <p:sp>
            <p:nvSpPr>
              <p:cNvPr id="84" name="テキスト ボックス 83"/>
              <p:cNvSpPr txBox="1"/>
              <p:nvPr/>
            </p:nvSpPr>
            <p:spPr>
              <a:xfrm>
                <a:off x="3043290" y="4792021"/>
                <a:ext cx="641329" cy="37826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ja-JP" altLang="en-US" sz="1167" dirty="0">
                    <a:latin typeface="+mn-ea"/>
                  </a:rPr>
                  <a:t>リビング</a:t>
                </a:r>
                <a:endParaRPr lang="en-US" altLang="ja-JP" sz="1167" dirty="0">
                  <a:latin typeface="+mn-ea"/>
                </a:endParaRPr>
              </a:p>
            </p:txBody>
          </p:sp>
          <p:sp>
            <p:nvSpPr>
              <p:cNvPr id="85" name="テキスト ボックス 84"/>
              <p:cNvSpPr txBox="1"/>
              <p:nvPr/>
            </p:nvSpPr>
            <p:spPr>
              <a:xfrm>
                <a:off x="2872749" y="5564167"/>
                <a:ext cx="439228" cy="3782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ja-JP" altLang="en-US" sz="1167" dirty="0">
                    <a:latin typeface="+mn-ea"/>
                  </a:rPr>
                  <a:t>台所</a:t>
                </a:r>
                <a:endParaRPr lang="en-US" altLang="ja-JP" sz="1167" dirty="0">
                  <a:latin typeface="+mn-ea"/>
                </a:endParaRPr>
              </a:p>
            </p:txBody>
          </p:sp>
          <p:sp>
            <p:nvSpPr>
              <p:cNvPr id="86" name="テキスト ボックス 85"/>
              <p:cNvSpPr txBox="1"/>
              <p:nvPr/>
            </p:nvSpPr>
            <p:spPr>
              <a:xfrm>
                <a:off x="2230009" y="3030837"/>
                <a:ext cx="439228" cy="3782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en-US" sz="1167" dirty="0">
                    <a:latin typeface="+mn-ea"/>
                  </a:rPr>
                  <a:t>玄関</a:t>
                </a:r>
                <a:endParaRPr lang="en-US" altLang="ja-JP" sz="1167" dirty="0">
                  <a:latin typeface="+mn-ea"/>
                </a:endParaRPr>
              </a:p>
            </p:txBody>
          </p:sp>
          <p:grpSp>
            <p:nvGrpSpPr>
              <p:cNvPr id="87" name="図形グループ 319"/>
              <p:cNvGrpSpPr/>
              <p:nvPr/>
            </p:nvGrpSpPr>
            <p:grpSpPr>
              <a:xfrm>
                <a:off x="2084342" y="3447823"/>
                <a:ext cx="72000" cy="571473"/>
                <a:chOff x="387923" y="3534569"/>
                <a:chExt cx="72000" cy="571473"/>
              </a:xfrm>
            </p:grpSpPr>
            <p:sp>
              <p:nvSpPr>
                <p:cNvPr id="88" name="正方形/長方形 87"/>
                <p:cNvSpPr/>
                <p:nvPr/>
              </p:nvSpPr>
              <p:spPr>
                <a:xfrm rot="10800000" flipV="1">
                  <a:off x="387924" y="3818033"/>
                  <a:ext cx="36000" cy="288009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grpSp>
              <p:nvGrpSpPr>
                <p:cNvPr id="89" name="図形グループ 324"/>
                <p:cNvGrpSpPr/>
                <p:nvPr/>
              </p:nvGrpSpPr>
              <p:grpSpPr>
                <a:xfrm>
                  <a:off x="387923" y="3534569"/>
                  <a:ext cx="72000" cy="288000"/>
                  <a:chOff x="4450079" y="1822446"/>
                  <a:chExt cx="72000" cy="324026"/>
                </a:xfrm>
              </p:grpSpPr>
              <p:sp>
                <p:nvSpPr>
                  <p:cNvPr id="90" name="正方形/長方形 89"/>
                  <p:cNvSpPr/>
                  <p:nvPr/>
                </p:nvSpPr>
                <p:spPr>
                  <a:xfrm>
                    <a:off x="4450079" y="1822446"/>
                    <a:ext cx="36000" cy="324011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 cmpd="sng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sp>
                <p:nvSpPr>
                  <p:cNvPr id="91" name="正方形/長方形 90"/>
                  <p:cNvSpPr/>
                  <p:nvPr/>
                </p:nvSpPr>
                <p:spPr>
                  <a:xfrm>
                    <a:off x="4486079" y="1822461"/>
                    <a:ext cx="36000" cy="324011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 cmpd="sng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</p:grpSp>
          </p:grpSp>
        </p:grpSp>
        <p:sp>
          <p:nvSpPr>
            <p:cNvPr id="47" name="テキスト ボックス 46"/>
            <p:cNvSpPr txBox="1"/>
            <p:nvPr/>
          </p:nvSpPr>
          <p:spPr>
            <a:xfrm>
              <a:off x="5766851" y="2355229"/>
              <a:ext cx="169474" cy="3819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en-US" altLang="ja-JP" sz="1167" dirty="0">
                <a:latin typeface="+mn-ea"/>
              </a:endParaRPr>
            </a:p>
          </p:txBody>
        </p:sp>
      </p:grpSp>
      <p:pic>
        <p:nvPicPr>
          <p:cNvPr id="186" name="図 18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970" y="7577572"/>
            <a:ext cx="2804535" cy="2285696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669641" y="581352"/>
            <a:ext cx="62794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dirty="0">
                <a:solidFill>
                  <a:srgbClr val="1B4FA1"/>
                </a:solidFill>
                <a:latin typeface="HGPSoeiKakugothicUB" pitchFamily="34" charset="-128"/>
                <a:ea typeface="HGPSoeiKakugothicUB" pitchFamily="34" charset="-128"/>
              </a:rPr>
              <a:t>住まいが被害を受けたとき　最初にすること</a:t>
            </a:r>
          </a:p>
        </p:txBody>
      </p:sp>
      <p:sp>
        <p:nvSpPr>
          <p:cNvPr id="188" name="テキスト ボックス 187"/>
          <p:cNvSpPr txBox="1"/>
          <p:nvPr/>
        </p:nvSpPr>
        <p:spPr>
          <a:xfrm>
            <a:off x="947669" y="2084749"/>
            <a:ext cx="574079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00" dirty="0">
                <a:latin typeface="+mn-ea"/>
              </a:rPr>
              <a:t>災害で住まいが被害を受けたときは、あまりのショックに、何から手を付けたらいいか分からなくなるかもしれません。被災者</a:t>
            </a:r>
            <a:r>
              <a:rPr lang="ja-JP" altLang="en-US" sz="1500" dirty="0" smtClean="0">
                <a:latin typeface="+mn-ea"/>
              </a:rPr>
              <a:t>の</a:t>
            </a:r>
            <a:r>
              <a:rPr lang="ja-JP" altLang="en-US" sz="1500" dirty="0">
                <a:latin typeface="+mn-ea"/>
              </a:rPr>
              <a:t>方々</a:t>
            </a:r>
            <a:r>
              <a:rPr lang="ja-JP" altLang="en-US" sz="1500" dirty="0" smtClean="0">
                <a:latin typeface="+mn-ea"/>
              </a:rPr>
              <a:t>が</a:t>
            </a:r>
            <a:r>
              <a:rPr lang="ja-JP" altLang="en-US" sz="1500" dirty="0">
                <a:latin typeface="+mn-ea"/>
              </a:rPr>
              <a:t>一日も早く日常の生活を取り戻せるように、</a:t>
            </a:r>
            <a:r>
              <a:rPr lang="ja-JP" altLang="en-US" sz="1500" dirty="0" smtClean="0">
                <a:latin typeface="+mn-ea"/>
              </a:rPr>
              <a:t>行政も</a:t>
            </a:r>
            <a:r>
              <a:rPr lang="ja-JP" altLang="en-US" sz="1500" dirty="0">
                <a:latin typeface="+mn-ea"/>
              </a:rPr>
              <a:t>様々な支援に動き出します。それらの支援も受けながら、一歩ずつ再建を進めていきましょう</a:t>
            </a:r>
            <a:r>
              <a:rPr lang="ja-JP" altLang="en-US" sz="1500" dirty="0" smtClean="0">
                <a:latin typeface="+mn-ea"/>
              </a:rPr>
              <a:t>。</a:t>
            </a:r>
            <a:endParaRPr lang="en-US" altLang="ja-JP" sz="1500" dirty="0" smtClean="0">
              <a:latin typeface="+mn-ea"/>
            </a:endParaRPr>
          </a:p>
          <a:p>
            <a:r>
              <a:rPr lang="ja-JP" altLang="en-US" sz="1500" dirty="0" smtClean="0">
                <a:latin typeface="+mn-ea"/>
              </a:rPr>
              <a:t>その支援を受けるためにも、被害状況を写真で撮るようお願いします。</a:t>
            </a:r>
            <a:endParaRPr lang="ja-JP" altLang="en-US" sz="1500" dirty="0">
              <a:latin typeface="+mn-ea"/>
            </a:endParaRPr>
          </a:p>
        </p:txBody>
      </p:sp>
      <p:sp>
        <p:nvSpPr>
          <p:cNvPr id="187" name="TextBox 23"/>
          <p:cNvSpPr txBox="1"/>
          <p:nvPr/>
        </p:nvSpPr>
        <p:spPr>
          <a:xfrm>
            <a:off x="2826487" y="10146572"/>
            <a:ext cx="257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smtClean="0">
                <a:latin typeface="MS PGothic" pitchFamily="34" charset="-128"/>
                <a:ea typeface="MS PGothic" pitchFamily="34" charset="-128"/>
              </a:rPr>
              <a:t>内閣府</a:t>
            </a:r>
            <a:r>
              <a:rPr lang="ja-JP" altLang="en-US" sz="1800" smtClean="0">
                <a:latin typeface="MS PGothic" pitchFamily="34" charset="-128"/>
                <a:ea typeface="MS PGothic" pitchFamily="34" charset="-128"/>
              </a:rPr>
              <a:t>・北海道・平取町</a:t>
            </a:r>
            <a:endParaRPr lang="en-US" sz="1800" dirty="0"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781517" y="2044147"/>
            <a:ext cx="6036124" cy="1317480"/>
          </a:xfrm>
          <a:prstGeom prst="roundRect">
            <a:avLst>
              <a:gd name="adj" fmla="val 10712"/>
            </a:avLst>
          </a:prstGeom>
          <a:noFill/>
          <a:ln w="19050">
            <a:solidFill>
              <a:srgbClr val="1B4F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8901" tIns="44451" rIns="88901" bIns="4445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750"/>
          </a:p>
        </p:txBody>
      </p:sp>
      <p:sp>
        <p:nvSpPr>
          <p:cNvPr id="7" name="正方形/長方形 6"/>
          <p:cNvSpPr/>
          <p:nvPr/>
        </p:nvSpPr>
        <p:spPr>
          <a:xfrm>
            <a:off x="781518" y="3492235"/>
            <a:ext cx="6036124" cy="3563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8901" tIns="44451" rIns="88901" bIns="4445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750"/>
          </a:p>
        </p:txBody>
      </p:sp>
      <p:sp>
        <p:nvSpPr>
          <p:cNvPr id="190" name="テキスト ボックス 189"/>
          <p:cNvSpPr txBox="1"/>
          <p:nvPr/>
        </p:nvSpPr>
        <p:spPr>
          <a:xfrm>
            <a:off x="819101" y="3489553"/>
            <a:ext cx="5691027" cy="359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750" b="1" dirty="0">
                <a:solidFill>
                  <a:schemeClr val="bg1"/>
                </a:solidFill>
              </a:rPr>
              <a:t>家の被害状況を写真で記録しましょう</a:t>
            </a:r>
          </a:p>
        </p:txBody>
      </p:sp>
      <p:grpSp>
        <p:nvGrpSpPr>
          <p:cNvPr id="10" name="グループ化 9"/>
          <p:cNvGrpSpPr/>
          <p:nvPr/>
        </p:nvGrpSpPr>
        <p:grpSpPr>
          <a:xfrm>
            <a:off x="790970" y="4827792"/>
            <a:ext cx="2940047" cy="2225006"/>
            <a:chOff x="790970" y="4795893"/>
            <a:chExt cx="2940047" cy="2225006"/>
          </a:xfrm>
        </p:grpSpPr>
        <p:sp>
          <p:nvSpPr>
            <p:cNvPr id="189" name="角丸四角形 188"/>
            <p:cNvSpPr/>
            <p:nvPr/>
          </p:nvSpPr>
          <p:spPr>
            <a:xfrm>
              <a:off x="790971" y="4805493"/>
              <a:ext cx="2940046" cy="2215406"/>
            </a:xfrm>
            <a:prstGeom prst="roundRect">
              <a:avLst>
                <a:gd name="adj" fmla="val 7548"/>
              </a:avLst>
            </a:prstGeom>
            <a:noFill/>
            <a:ln w="19050">
              <a:solidFill>
                <a:srgbClr val="1B4F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8901" tIns="44451" rIns="88901" bIns="4445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750"/>
            </a:p>
          </p:txBody>
        </p:sp>
        <p:sp>
          <p:nvSpPr>
            <p:cNvPr id="8" name="片側の 2 つの角を丸めた四角形 7"/>
            <p:cNvSpPr/>
            <p:nvPr/>
          </p:nvSpPr>
          <p:spPr>
            <a:xfrm>
              <a:off x="790970" y="4795893"/>
              <a:ext cx="2932257" cy="467525"/>
            </a:xfrm>
            <a:prstGeom prst="round2SameRect">
              <a:avLst>
                <a:gd name="adj1" fmla="val 38362"/>
                <a:gd name="adj2" fmla="val 0"/>
              </a:avLst>
            </a:prstGeom>
            <a:solidFill>
              <a:srgbClr val="1B4FA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8901" tIns="44451" rIns="88901" bIns="4445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750" dirty="0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3909212" y="4837018"/>
            <a:ext cx="2908429" cy="2225006"/>
            <a:chOff x="3909212" y="4805119"/>
            <a:chExt cx="2908429" cy="2225006"/>
          </a:xfrm>
        </p:grpSpPr>
        <p:sp>
          <p:nvSpPr>
            <p:cNvPr id="193" name="角丸四角形 192"/>
            <p:cNvSpPr/>
            <p:nvPr/>
          </p:nvSpPr>
          <p:spPr>
            <a:xfrm>
              <a:off x="3909212" y="4814719"/>
              <a:ext cx="2908429" cy="2215406"/>
            </a:xfrm>
            <a:prstGeom prst="roundRect">
              <a:avLst>
                <a:gd name="adj" fmla="val 7548"/>
              </a:avLst>
            </a:prstGeom>
            <a:noFill/>
            <a:ln w="19050">
              <a:solidFill>
                <a:srgbClr val="1B4F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8901" tIns="44451" rIns="88901" bIns="4445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750"/>
            </a:p>
          </p:txBody>
        </p:sp>
        <p:sp>
          <p:nvSpPr>
            <p:cNvPr id="194" name="片側の 2 つの角を丸めた四角形 193"/>
            <p:cNvSpPr/>
            <p:nvPr/>
          </p:nvSpPr>
          <p:spPr>
            <a:xfrm>
              <a:off x="3909212" y="4805119"/>
              <a:ext cx="2900724" cy="467525"/>
            </a:xfrm>
            <a:prstGeom prst="round2SameRect">
              <a:avLst>
                <a:gd name="adj1" fmla="val 38362"/>
                <a:gd name="adj2" fmla="val 0"/>
              </a:avLst>
            </a:prstGeom>
            <a:solidFill>
              <a:srgbClr val="1B4FA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8901" tIns="44451" rIns="88901" bIns="4445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750"/>
            </a:p>
          </p:txBody>
        </p:sp>
      </p:grpSp>
      <p:sp>
        <p:nvSpPr>
          <p:cNvPr id="195" name="テキスト ボックス 194"/>
          <p:cNvSpPr txBox="1"/>
          <p:nvPr/>
        </p:nvSpPr>
        <p:spPr>
          <a:xfrm>
            <a:off x="933782" y="3863745"/>
            <a:ext cx="58603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片付けや修理の前に、家</a:t>
            </a:r>
            <a:r>
              <a:rPr lang="ja-JP" altLang="en-US" sz="1400" dirty="0"/>
              <a:t>の被害状況を写真に</a:t>
            </a:r>
            <a:r>
              <a:rPr lang="ja-JP" altLang="en-US" sz="1400" dirty="0" smtClean="0"/>
              <a:t>撮って保存しておきましょう</a:t>
            </a:r>
            <a:r>
              <a:rPr lang="ja-JP" altLang="en-US" sz="1400" dirty="0"/>
              <a:t>。</a:t>
            </a:r>
            <a:r>
              <a:rPr lang="ja-JP" altLang="en-US" sz="1400" dirty="0" smtClean="0"/>
              <a:t>市町村</a:t>
            </a:r>
            <a:r>
              <a:rPr lang="ja-JP" altLang="en-US" sz="1400" dirty="0"/>
              <a:t>から罹災証明書を取得して支援を受ける際や、保険会社に損害保険を請求する際などに、たいへん役に立ちます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  <a:p>
            <a:r>
              <a:rPr lang="ja-JP" altLang="en-US" sz="1400" b="1" u="sng" dirty="0" smtClean="0">
                <a:solidFill>
                  <a:schemeClr val="accent2"/>
                </a:solidFill>
              </a:rPr>
              <a:t>ポイント</a:t>
            </a:r>
            <a:r>
              <a:rPr lang="ja-JP" altLang="en-US" sz="1400" b="1" u="sng" dirty="0">
                <a:solidFill>
                  <a:schemeClr val="accent2"/>
                </a:solidFill>
              </a:rPr>
              <a:t>は、家の外と中の写真を撮ることです。</a:t>
            </a:r>
          </a:p>
        </p:txBody>
      </p:sp>
      <p:sp>
        <p:nvSpPr>
          <p:cNvPr id="196" name="テキスト ボックス 195"/>
          <p:cNvSpPr txBox="1"/>
          <p:nvPr/>
        </p:nvSpPr>
        <p:spPr>
          <a:xfrm>
            <a:off x="1056596" y="4913053"/>
            <a:ext cx="2391551" cy="329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55" b="1" dirty="0">
                <a:solidFill>
                  <a:schemeClr val="bg1"/>
                </a:solidFill>
              </a:rPr>
              <a:t>家の外の写真の撮り方</a:t>
            </a:r>
          </a:p>
        </p:txBody>
      </p:sp>
      <p:sp>
        <p:nvSpPr>
          <p:cNvPr id="200" name="テキスト ボックス 199"/>
          <p:cNvSpPr txBox="1"/>
          <p:nvPr/>
        </p:nvSpPr>
        <p:spPr>
          <a:xfrm>
            <a:off x="4167650" y="4921458"/>
            <a:ext cx="2391551" cy="329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55" b="1" dirty="0">
                <a:solidFill>
                  <a:schemeClr val="bg1"/>
                </a:solidFill>
              </a:rPr>
              <a:t>家の中の写真の撮り方</a:t>
            </a:r>
          </a:p>
        </p:txBody>
      </p:sp>
      <p:sp>
        <p:nvSpPr>
          <p:cNvPr id="202" name="テキスト ボックス 201"/>
          <p:cNvSpPr txBox="1"/>
          <p:nvPr/>
        </p:nvSpPr>
        <p:spPr>
          <a:xfrm>
            <a:off x="791942" y="5332561"/>
            <a:ext cx="2873410" cy="1687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7809" indent="-277809">
              <a:buClr>
                <a:srgbClr val="1B4FA1"/>
              </a:buClr>
              <a:buFont typeface="Wingdings" panose="05000000000000000000" pitchFamily="2" charset="2"/>
              <a:buChar char="l"/>
            </a:pPr>
            <a:r>
              <a:rPr lang="ja-JP" altLang="en-US" sz="1361" dirty="0">
                <a:latin typeface="+mn-ea"/>
              </a:rPr>
              <a:t>カメラ・スマホなどでなるべく４</a:t>
            </a:r>
            <a:r>
              <a:rPr lang="ja-JP" altLang="en-US" sz="1361" dirty="0" smtClean="0">
                <a:latin typeface="+mn-ea"/>
              </a:rPr>
              <a:t>方向から</a:t>
            </a:r>
            <a:r>
              <a:rPr lang="ja-JP" altLang="en-US" sz="1361" dirty="0">
                <a:latin typeface="+mn-ea"/>
              </a:rPr>
              <a:t>撮るようにしましょう。</a:t>
            </a:r>
            <a:endParaRPr lang="en-US" altLang="ja-JP" sz="1361" dirty="0">
              <a:latin typeface="+mn-ea"/>
            </a:endParaRPr>
          </a:p>
          <a:p>
            <a:pPr>
              <a:buClr>
                <a:srgbClr val="1B4FA1"/>
              </a:buClr>
            </a:pPr>
            <a:endParaRPr lang="ja-JP" altLang="en-US" sz="1361" dirty="0">
              <a:latin typeface="+mn-ea"/>
            </a:endParaRPr>
          </a:p>
          <a:p>
            <a:pPr marL="277809" indent="-277809">
              <a:buClr>
                <a:srgbClr val="1B4FA1"/>
              </a:buClr>
              <a:buFont typeface="Wingdings" panose="05000000000000000000" pitchFamily="2" charset="2"/>
              <a:buChar char="l"/>
            </a:pPr>
            <a:r>
              <a:rPr lang="ja-JP" altLang="en-US" sz="1361" dirty="0">
                <a:latin typeface="+mn-ea"/>
              </a:rPr>
              <a:t>浸水した場合は、浸水の深</a:t>
            </a:r>
            <a:r>
              <a:rPr lang="ja-JP" altLang="en-US" sz="1361" dirty="0" smtClean="0">
                <a:latin typeface="+mn-ea"/>
              </a:rPr>
              <a:t>さがわかる</a:t>
            </a:r>
            <a:r>
              <a:rPr lang="ja-JP" altLang="en-US" sz="1361" dirty="0">
                <a:latin typeface="+mn-ea"/>
              </a:rPr>
              <a:t>ように撮りましょう。</a:t>
            </a:r>
            <a:endParaRPr lang="en-US" altLang="ja-JP" sz="1361" dirty="0">
              <a:latin typeface="+mn-ea"/>
            </a:endParaRPr>
          </a:p>
          <a:p>
            <a:pPr>
              <a:buClr>
                <a:srgbClr val="1B4FA1"/>
              </a:buClr>
            </a:pPr>
            <a:r>
              <a:rPr lang="ja-JP" altLang="en-US" sz="1361" dirty="0">
                <a:latin typeface="+mn-ea"/>
              </a:rPr>
              <a:t>　</a:t>
            </a:r>
            <a:r>
              <a:rPr lang="ja-JP" altLang="en-US" sz="1361" dirty="0" smtClean="0">
                <a:latin typeface="+mn-ea"/>
              </a:rPr>
              <a:t>　</a:t>
            </a:r>
            <a:r>
              <a:rPr lang="en-US" altLang="ja-JP" sz="1100" dirty="0" smtClean="0">
                <a:latin typeface="+mn-ea"/>
              </a:rPr>
              <a:t>※</a:t>
            </a:r>
            <a:r>
              <a:rPr lang="ja-JP" altLang="en-US" sz="1100" dirty="0">
                <a:latin typeface="+mn-ea"/>
              </a:rPr>
              <a:t>メジャーなどを</a:t>
            </a:r>
            <a:r>
              <a:rPr lang="ja-JP" altLang="en-US" sz="1100" dirty="0" smtClean="0">
                <a:latin typeface="+mn-ea"/>
              </a:rPr>
              <a:t>あてて「引き」と「寄り」の</a:t>
            </a:r>
            <a:endParaRPr lang="en-US" altLang="ja-JP" sz="1100" dirty="0" smtClean="0">
              <a:latin typeface="+mn-ea"/>
            </a:endParaRPr>
          </a:p>
          <a:p>
            <a:pPr>
              <a:buClr>
                <a:srgbClr val="1B4FA1"/>
              </a:buClr>
            </a:pPr>
            <a:r>
              <a:rPr lang="en-US" altLang="ja-JP" sz="1100" dirty="0" smtClean="0">
                <a:latin typeface="+mn-ea"/>
              </a:rPr>
              <a:t>        </a:t>
            </a:r>
            <a:r>
              <a:rPr lang="ja-JP" altLang="en-US" sz="1100" dirty="0" smtClean="0">
                <a:latin typeface="+mn-ea"/>
              </a:rPr>
              <a:t>写真を撮ると、被害</a:t>
            </a:r>
            <a:r>
              <a:rPr lang="ja-JP" altLang="en-US" sz="1100" dirty="0">
                <a:latin typeface="+mn-ea"/>
              </a:rPr>
              <a:t>の大きさが良く</a:t>
            </a:r>
            <a:r>
              <a:rPr lang="ja-JP" altLang="en-US" sz="1100" dirty="0" err="1" smtClean="0">
                <a:latin typeface="+mn-ea"/>
              </a:rPr>
              <a:t>わか</a:t>
            </a:r>
            <a:endParaRPr lang="en-US" altLang="ja-JP" sz="1100" dirty="0" smtClean="0">
              <a:latin typeface="+mn-ea"/>
            </a:endParaRPr>
          </a:p>
          <a:p>
            <a:pPr>
              <a:buClr>
                <a:srgbClr val="1B4FA1"/>
              </a:buClr>
            </a:pPr>
            <a:r>
              <a:rPr lang="en-US" altLang="ja-JP" sz="1100" dirty="0" smtClean="0">
                <a:latin typeface="+mn-ea"/>
              </a:rPr>
              <a:t>        </a:t>
            </a:r>
            <a:r>
              <a:rPr lang="ja-JP" altLang="en-US" sz="1100" dirty="0" smtClean="0">
                <a:latin typeface="+mn-ea"/>
              </a:rPr>
              <a:t>ります</a:t>
            </a:r>
            <a:r>
              <a:rPr lang="ja-JP" altLang="en-US" sz="1100" dirty="0">
                <a:latin typeface="+mn-ea"/>
              </a:rPr>
              <a:t>。</a:t>
            </a:r>
            <a:endParaRPr lang="en-US" altLang="ja-JP" sz="1100" dirty="0">
              <a:latin typeface="+mn-ea"/>
            </a:endParaRPr>
          </a:p>
        </p:txBody>
      </p:sp>
      <p:sp>
        <p:nvSpPr>
          <p:cNvPr id="203" name="テキスト ボックス 202"/>
          <p:cNvSpPr txBox="1"/>
          <p:nvPr/>
        </p:nvSpPr>
        <p:spPr>
          <a:xfrm>
            <a:off x="4064291" y="6238282"/>
            <a:ext cx="2671370" cy="810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1B4FA1"/>
              </a:buClr>
            </a:pPr>
            <a:r>
              <a:rPr lang="ja-JP" altLang="en-US" sz="1167" dirty="0"/>
              <a:t>＜想定される撮影箇所＞</a:t>
            </a:r>
            <a:endParaRPr lang="en-US" altLang="ja-JP" sz="1167" dirty="0"/>
          </a:p>
          <a:p>
            <a:pPr>
              <a:buClr>
                <a:srgbClr val="1B4FA1"/>
              </a:buClr>
            </a:pPr>
            <a:r>
              <a:rPr lang="ja-JP" altLang="en-US" sz="1167" dirty="0"/>
              <a:t>　　内壁、床、窓、出入口、サッシ、襖</a:t>
            </a:r>
            <a:r>
              <a:rPr lang="ja-JP" altLang="en-US" sz="1167" dirty="0" smtClean="0"/>
              <a:t>、</a:t>
            </a:r>
            <a:endParaRPr lang="en-US" altLang="ja-JP" sz="1167" dirty="0" smtClean="0"/>
          </a:p>
          <a:p>
            <a:pPr>
              <a:buClr>
                <a:srgbClr val="1B4FA1"/>
              </a:buClr>
            </a:pPr>
            <a:r>
              <a:rPr lang="ja-JP" altLang="en-US" sz="1167" dirty="0" smtClean="0"/>
              <a:t>　　障子、システムキッチン</a:t>
            </a:r>
            <a:r>
              <a:rPr lang="ja-JP" altLang="en-US" sz="1167" dirty="0"/>
              <a:t>、洗面台</a:t>
            </a:r>
            <a:r>
              <a:rPr lang="ja-JP" altLang="en-US" sz="1167" dirty="0" smtClean="0"/>
              <a:t>、</a:t>
            </a:r>
            <a:endParaRPr lang="en-US" altLang="ja-JP" sz="1167" dirty="0" smtClean="0"/>
          </a:p>
          <a:p>
            <a:pPr>
              <a:buClr>
                <a:srgbClr val="1B4FA1"/>
              </a:buClr>
            </a:pPr>
            <a:r>
              <a:rPr lang="ja-JP" altLang="en-US" sz="1167" dirty="0"/>
              <a:t>　</a:t>
            </a:r>
            <a:r>
              <a:rPr lang="ja-JP" altLang="en-US" sz="1167" dirty="0" smtClean="0"/>
              <a:t>　便器</a:t>
            </a:r>
            <a:r>
              <a:rPr lang="ja-JP" altLang="en-US" sz="1167" dirty="0"/>
              <a:t>、</a:t>
            </a:r>
            <a:r>
              <a:rPr lang="ja-JP" altLang="en-US" sz="1167" dirty="0" smtClean="0"/>
              <a:t>ユニットバス</a:t>
            </a:r>
            <a:r>
              <a:rPr lang="ja-JP" altLang="en-US" sz="1167" dirty="0"/>
              <a:t>　など　　</a:t>
            </a:r>
            <a:endParaRPr lang="en-US" altLang="ja-JP" sz="1167" dirty="0"/>
          </a:p>
        </p:txBody>
      </p:sp>
      <p:sp>
        <p:nvSpPr>
          <p:cNvPr id="204" name="テキスト ボックス 203"/>
          <p:cNvSpPr txBox="1"/>
          <p:nvPr/>
        </p:nvSpPr>
        <p:spPr>
          <a:xfrm>
            <a:off x="647919" y="7099845"/>
            <a:ext cx="1852367" cy="359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750" dirty="0"/>
              <a:t>＜イメージ図＞</a:t>
            </a:r>
          </a:p>
        </p:txBody>
      </p:sp>
      <p:sp>
        <p:nvSpPr>
          <p:cNvPr id="206" name="テキスト ボックス 205"/>
          <p:cNvSpPr txBox="1"/>
          <p:nvPr/>
        </p:nvSpPr>
        <p:spPr>
          <a:xfrm>
            <a:off x="3942075" y="5332561"/>
            <a:ext cx="2884181" cy="929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7809" indent="-277809">
              <a:buClr>
                <a:srgbClr val="1B4FA1"/>
              </a:buClr>
              <a:buFont typeface="Wingdings" panose="05000000000000000000" pitchFamily="2" charset="2"/>
              <a:buChar char="l"/>
            </a:pPr>
            <a:r>
              <a:rPr lang="ja-JP" altLang="en-US" sz="1361" dirty="0" smtClean="0"/>
              <a:t>家の中の被害状況写真は、</a:t>
            </a:r>
            <a:endParaRPr lang="en-US" altLang="ja-JP" sz="1361" dirty="0"/>
          </a:p>
          <a:p>
            <a:pPr>
              <a:buClr>
                <a:srgbClr val="1B4FA1"/>
              </a:buClr>
            </a:pPr>
            <a:r>
              <a:rPr lang="ja-JP" altLang="en-US" sz="1361" dirty="0"/>
              <a:t>　</a:t>
            </a:r>
            <a:r>
              <a:rPr lang="ja-JP" altLang="en-US" sz="1361" dirty="0" smtClean="0"/>
              <a:t>　    ①被災</a:t>
            </a:r>
            <a:r>
              <a:rPr lang="ja-JP" altLang="en-US" sz="1361" dirty="0"/>
              <a:t>した</a:t>
            </a:r>
            <a:r>
              <a:rPr lang="ja-JP" altLang="en-US" sz="1361" dirty="0" smtClean="0"/>
              <a:t>部屋ごとの全景写真</a:t>
            </a:r>
            <a:endParaRPr lang="en-US" altLang="ja-JP" sz="1361" dirty="0" smtClean="0"/>
          </a:p>
          <a:p>
            <a:pPr>
              <a:buClr>
                <a:srgbClr val="1B4FA1"/>
              </a:buClr>
            </a:pPr>
            <a:r>
              <a:rPr lang="ja-JP" altLang="en-US" sz="1361" dirty="0"/>
              <a:t>　</a:t>
            </a:r>
            <a:r>
              <a:rPr lang="ja-JP" altLang="en-US" sz="1361" dirty="0" smtClean="0"/>
              <a:t>　　 ②被害箇所の「寄り」の写真</a:t>
            </a:r>
            <a:endParaRPr lang="en-US" altLang="ja-JP" sz="1361" dirty="0" smtClean="0"/>
          </a:p>
          <a:p>
            <a:pPr>
              <a:buClr>
                <a:srgbClr val="1B4FA1"/>
              </a:buClr>
            </a:pPr>
            <a:r>
              <a:rPr lang="en-US" altLang="ja-JP" sz="1361" dirty="0" smtClean="0"/>
              <a:t>       </a:t>
            </a:r>
            <a:r>
              <a:rPr lang="ja-JP" altLang="en-US" sz="1361" dirty="0" smtClean="0"/>
              <a:t>を撮影しましょう。</a:t>
            </a:r>
            <a:endParaRPr lang="en-US" altLang="ja-JP" sz="1361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787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6875" y="8203286"/>
            <a:ext cx="235650" cy="576591"/>
          </a:xfrm>
          <a:prstGeom prst="rect">
            <a:avLst/>
          </a:prstGeom>
        </p:spPr>
      </p:pic>
      <p:sp>
        <p:nvSpPr>
          <p:cNvPr id="6" name="右矢印 5"/>
          <p:cNvSpPr/>
          <p:nvPr/>
        </p:nvSpPr>
        <p:spPr>
          <a:xfrm rot="20789639">
            <a:off x="6313375" y="8207738"/>
            <a:ext cx="314110" cy="234059"/>
          </a:xfrm>
          <a:prstGeom prst="rightArrow">
            <a:avLst>
              <a:gd name="adj1" fmla="val 50000"/>
              <a:gd name="adj2" fmla="val 66125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6637355" y="7677345"/>
            <a:ext cx="309633" cy="1178395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7" name="グループ化 16"/>
          <p:cNvGrpSpPr/>
          <p:nvPr/>
        </p:nvGrpSpPr>
        <p:grpSpPr>
          <a:xfrm>
            <a:off x="5496942" y="7544883"/>
            <a:ext cx="1104877" cy="580350"/>
            <a:chOff x="5364240" y="7320201"/>
            <a:chExt cx="1208874" cy="706215"/>
          </a:xfrm>
        </p:grpSpPr>
        <p:sp>
          <p:nvSpPr>
            <p:cNvPr id="15" name="円形吹き出し 14"/>
            <p:cNvSpPr/>
            <p:nvPr/>
          </p:nvSpPr>
          <p:spPr>
            <a:xfrm>
              <a:off x="5364240" y="7320201"/>
              <a:ext cx="1208874" cy="706215"/>
            </a:xfrm>
            <a:prstGeom prst="wedgeEllipseCallout">
              <a:avLst>
                <a:gd name="adj1" fmla="val 6449"/>
                <a:gd name="adj2" fmla="val 56984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5459785" y="7369634"/>
              <a:ext cx="1063486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 smtClean="0"/>
                <a:t>②被害</a:t>
              </a:r>
              <a:r>
                <a:rPr lang="ja-JP" altLang="en-US" sz="900" dirty="0"/>
                <a:t>を受けた箇所</a:t>
              </a:r>
              <a:r>
                <a:rPr lang="ja-JP" altLang="en-US" sz="900" dirty="0" smtClean="0"/>
                <a:t>の</a:t>
              </a:r>
              <a:r>
                <a:rPr lang="ja-JP" altLang="en-US" sz="900" dirty="0"/>
                <a:t>全体</a:t>
              </a:r>
              <a:r>
                <a:rPr lang="ja-JP" altLang="en-US" sz="900" dirty="0" smtClean="0"/>
                <a:t>が</a:t>
              </a:r>
              <a:endParaRPr lang="en-US" altLang="ja-JP" sz="900" dirty="0" smtClean="0"/>
            </a:p>
            <a:p>
              <a:r>
                <a:rPr lang="ja-JP" altLang="en-US" sz="900" dirty="0" smtClean="0"/>
                <a:t>わかる</a:t>
              </a:r>
              <a:r>
                <a:rPr lang="ja-JP" altLang="en-US" sz="900" dirty="0"/>
                <a:t>ように</a:t>
              </a:r>
            </a:p>
          </p:txBody>
        </p:sp>
      </p:grpSp>
      <p:sp>
        <p:nvSpPr>
          <p:cNvPr id="208" name="正方形/長方形 207"/>
          <p:cNvSpPr/>
          <p:nvPr/>
        </p:nvSpPr>
        <p:spPr>
          <a:xfrm>
            <a:off x="4210938" y="8937905"/>
            <a:ext cx="1059495" cy="846286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7" name="図 19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787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3330" y="9236465"/>
            <a:ext cx="235650" cy="576591"/>
          </a:xfrm>
          <a:prstGeom prst="rect">
            <a:avLst/>
          </a:prstGeom>
        </p:spPr>
      </p:pic>
      <p:grpSp>
        <p:nvGrpSpPr>
          <p:cNvPr id="199" name="グループ化 198"/>
          <p:cNvGrpSpPr/>
          <p:nvPr/>
        </p:nvGrpSpPr>
        <p:grpSpPr>
          <a:xfrm>
            <a:off x="3602825" y="8440010"/>
            <a:ext cx="828965" cy="747753"/>
            <a:chOff x="5364240" y="7269694"/>
            <a:chExt cx="1208874" cy="756722"/>
          </a:xfrm>
        </p:grpSpPr>
        <p:sp>
          <p:nvSpPr>
            <p:cNvPr id="201" name="円形吹き出し 200"/>
            <p:cNvSpPr/>
            <p:nvPr/>
          </p:nvSpPr>
          <p:spPr>
            <a:xfrm>
              <a:off x="5364240" y="7269694"/>
              <a:ext cx="1208874" cy="756722"/>
            </a:xfrm>
            <a:prstGeom prst="wedgeEllipseCallout">
              <a:avLst>
                <a:gd name="adj1" fmla="val 26432"/>
                <a:gd name="adj2" fmla="val 54492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05" name="テキスト ボックス 204"/>
            <p:cNvSpPr txBox="1"/>
            <p:nvPr/>
          </p:nvSpPr>
          <p:spPr>
            <a:xfrm>
              <a:off x="5420880" y="7378471"/>
              <a:ext cx="1081377" cy="5139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 smtClean="0"/>
                <a:t>①被災した部屋ごとに全景を撮影</a:t>
              </a:r>
              <a:endParaRPr lang="ja-JP" altLang="en-US" sz="900" dirty="0"/>
            </a:p>
          </p:txBody>
        </p:sp>
      </p:grpSp>
      <p:grpSp>
        <p:nvGrpSpPr>
          <p:cNvPr id="209" name="グループ化 208"/>
          <p:cNvGrpSpPr/>
          <p:nvPr/>
        </p:nvGrpSpPr>
        <p:grpSpPr>
          <a:xfrm>
            <a:off x="2773808" y="8877416"/>
            <a:ext cx="922873" cy="756722"/>
            <a:chOff x="5103003" y="8050431"/>
            <a:chExt cx="1221153" cy="756722"/>
          </a:xfrm>
        </p:grpSpPr>
        <p:sp>
          <p:nvSpPr>
            <p:cNvPr id="210" name="円形吹き出し 209"/>
            <p:cNvSpPr/>
            <p:nvPr/>
          </p:nvSpPr>
          <p:spPr>
            <a:xfrm>
              <a:off x="5103003" y="8050431"/>
              <a:ext cx="1043036" cy="756722"/>
            </a:xfrm>
            <a:prstGeom prst="wedgeEllipseCallout">
              <a:avLst>
                <a:gd name="adj1" fmla="val -51103"/>
                <a:gd name="adj2" fmla="val 18994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11" name="テキスト ボックス 210"/>
            <p:cNvSpPr txBox="1"/>
            <p:nvPr/>
          </p:nvSpPr>
          <p:spPr>
            <a:xfrm>
              <a:off x="5157614" y="8106886"/>
              <a:ext cx="11665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 smtClean="0">
                  <a:latin typeface="+mn-ea"/>
                </a:rPr>
                <a:t>カメラ</a:t>
              </a:r>
              <a:endParaRPr lang="en-US" altLang="ja-JP" sz="900" dirty="0" smtClean="0">
                <a:latin typeface="+mn-ea"/>
              </a:endParaRPr>
            </a:p>
            <a:p>
              <a:r>
                <a:rPr lang="ja-JP" altLang="en-US" sz="900" dirty="0" smtClean="0">
                  <a:latin typeface="+mn-ea"/>
                </a:rPr>
                <a:t>スマホなどで</a:t>
              </a:r>
              <a:endParaRPr lang="en-US" altLang="ja-JP" sz="900" dirty="0" smtClean="0">
                <a:latin typeface="+mn-ea"/>
              </a:endParaRPr>
            </a:p>
            <a:p>
              <a:r>
                <a:rPr lang="ja-JP" altLang="en-US" sz="900" dirty="0" smtClean="0">
                  <a:latin typeface="+mn-ea"/>
                </a:rPr>
                <a:t>４方向から</a:t>
              </a:r>
              <a:endParaRPr lang="en-US" altLang="ja-JP" sz="900" dirty="0" smtClean="0">
                <a:latin typeface="+mn-ea"/>
              </a:endParaRPr>
            </a:p>
            <a:p>
              <a:r>
                <a:rPr lang="ja-JP" altLang="en-US" sz="900" dirty="0" smtClean="0">
                  <a:latin typeface="+mn-ea"/>
                </a:rPr>
                <a:t>撮影</a:t>
              </a:r>
              <a:endParaRPr lang="ja-JP" altLang="en-US" sz="900" dirty="0">
                <a:latin typeface="+mn-ea"/>
              </a:endParaRPr>
            </a:p>
          </p:txBody>
        </p:sp>
      </p:grpSp>
      <p:grpSp>
        <p:nvGrpSpPr>
          <p:cNvPr id="212" name="グループ化 211"/>
          <p:cNvGrpSpPr/>
          <p:nvPr/>
        </p:nvGrpSpPr>
        <p:grpSpPr>
          <a:xfrm>
            <a:off x="1056594" y="9410782"/>
            <a:ext cx="1200502" cy="427954"/>
            <a:chOff x="5103003" y="8050431"/>
            <a:chExt cx="1263440" cy="756722"/>
          </a:xfrm>
        </p:grpSpPr>
        <p:sp>
          <p:nvSpPr>
            <p:cNvPr id="213" name="円形吹き出し 212"/>
            <p:cNvSpPr/>
            <p:nvPr/>
          </p:nvSpPr>
          <p:spPr>
            <a:xfrm>
              <a:off x="5103003" y="8050431"/>
              <a:ext cx="1043036" cy="756722"/>
            </a:xfrm>
            <a:prstGeom prst="wedgeEllipseCallout">
              <a:avLst>
                <a:gd name="adj1" fmla="val 5287"/>
                <a:gd name="adj2" fmla="val -59047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14" name="テキスト ボックス 213"/>
            <p:cNvSpPr txBox="1"/>
            <p:nvPr/>
          </p:nvSpPr>
          <p:spPr>
            <a:xfrm>
              <a:off x="5199901" y="8100274"/>
              <a:ext cx="11665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 smtClean="0">
                  <a:latin typeface="+mn-ea"/>
                </a:rPr>
                <a:t>浸水の高さが</a:t>
              </a:r>
              <a:endParaRPr lang="en-US" altLang="ja-JP" sz="900" dirty="0" smtClean="0">
                <a:latin typeface="+mn-ea"/>
              </a:endParaRPr>
            </a:p>
            <a:p>
              <a:r>
                <a:rPr lang="ja-JP" altLang="en-US" sz="900" dirty="0" smtClean="0">
                  <a:latin typeface="+mn-ea"/>
                </a:rPr>
                <a:t>わかるよう</a:t>
              </a:r>
              <a:r>
                <a:rPr lang="ja-JP" altLang="en-US" sz="900" dirty="0">
                  <a:latin typeface="+mn-ea"/>
                </a:rPr>
                <a:t>に</a:t>
              </a:r>
            </a:p>
          </p:txBody>
        </p:sp>
      </p:grpSp>
      <p:pic>
        <p:nvPicPr>
          <p:cNvPr id="21" name="図 20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578" y="10061589"/>
            <a:ext cx="484853" cy="484853"/>
          </a:xfrm>
          <a:prstGeom prst="rect">
            <a:avLst/>
          </a:prstGeom>
        </p:spPr>
      </p:pic>
      <p:sp>
        <p:nvSpPr>
          <p:cNvPr id="191" name="テキスト ボックス 190"/>
          <p:cNvSpPr txBox="1"/>
          <p:nvPr/>
        </p:nvSpPr>
        <p:spPr>
          <a:xfrm>
            <a:off x="3876916" y="7225811"/>
            <a:ext cx="3201324" cy="451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1B4FA1"/>
              </a:buClr>
            </a:pPr>
            <a:r>
              <a:rPr lang="ja-JP" altLang="en-US" sz="1167" dirty="0"/>
              <a:t>★</a:t>
            </a:r>
            <a:r>
              <a:rPr lang="ja-JP" altLang="en-US" sz="1167" dirty="0" smtClean="0"/>
              <a:t>被害を受けた部屋・箇所は全て撮影しましょう。</a:t>
            </a:r>
            <a:endParaRPr lang="en-US" altLang="ja-JP" sz="1167" dirty="0" smtClean="0"/>
          </a:p>
          <a:p>
            <a:pPr>
              <a:buClr>
                <a:srgbClr val="1B4FA1"/>
              </a:buClr>
            </a:pPr>
            <a:r>
              <a:rPr lang="ja-JP" altLang="en-US" sz="1167" dirty="0"/>
              <a:t>　</a:t>
            </a:r>
            <a:endParaRPr lang="en-US" altLang="ja-JP" sz="1167" dirty="0"/>
          </a:p>
        </p:txBody>
      </p:sp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277</Words>
  <Application>Microsoft Office PowerPoint</Application>
  <PresentationFormat>ユーザー設定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HGPSoeiKakugothicUB</vt:lpstr>
      <vt:lpstr>MS PGothic</vt:lpstr>
      <vt:lpstr>MS PGothic</vt:lpstr>
      <vt:lpstr>Arial</vt:lpstr>
      <vt:lpstr>Calibri</vt:lpstr>
      <vt:lpstr>Calibri Light</vt:lpstr>
      <vt:lpstr>Wingdings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2016-07-14T10:42:35Z</dcterms:created>
  <dcterms:modified xsi:type="dcterms:W3CDTF">2020-07-14T04:45:16Z</dcterms:modified>
</cp:coreProperties>
</file>